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0"/>
  </p:notesMasterIdLst>
  <p:sldIdLst>
    <p:sldId id="256" r:id="rId3"/>
    <p:sldId id="258" r:id="rId4"/>
    <p:sldId id="260" r:id="rId5"/>
    <p:sldId id="259" r:id="rId6"/>
    <p:sldId id="261" r:id="rId7"/>
    <p:sldId id="283" r:id="rId8"/>
    <p:sldId id="285" r:id="rId9"/>
    <p:sldId id="284" r:id="rId10"/>
    <p:sldId id="288" r:id="rId11"/>
    <p:sldId id="291" r:id="rId12"/>
    <p:sldId id="292" r:id="rId13"/>
    <p:sldId id="290" r:id="rId14"/>
    <p:sldId id="293" r:id="rId15"/>
    <p:sldId id="294" r:id="rId16"/>
    <p:sldId id="295" r:id="rId17"/>
    <p:sldId id="296" r:id="rId18"/>
    <p:sldId id="297" r:id="rId19"/>
    <p:sldId id="298" r:id="rId20"/>
    <p:sldId id="286" r:id="rId21"/>
    <p:sldId id="299" r:id="rId22"/>
    <p:sldId id="300" r:id="rId23"/>
    <p:sldId id="287" r:id="rId24"/>
    <p:sldId id="301" r:id="rId25"/>
    <p:sldId id="302" r:id="rId26"/>
    <p:sldId id="275" r:id="rId27"/>
    <p:sldId id="276" r:id="rId28"/>
    <p:sldId id="281" r:id="rId29"/>
  </p:sldIdLst>
  <p:sldSz cx="9144000" cy="5143500" type="screen16x9"/>
  <p:notesSz cx="6858000" cy="9144000"/>
  <p:embeddedFontLst>
    <p:embeddedFont>
      <p:font typeface="Bebas Neue" panose="020B0606020202050201" pitchFamily="34" charset="0"/>
      <p:regular r:id="rId31"/>
    </p:embeddedFont>
    <p:embeddedFont>
      <p:font typeface="Maven Pro" panose="020B0604020202020204" charset="0"/>
      <p:regular r:id="rId32"/>
      <p:bold r:id="rId33"/>
    </p:embeddedFont>
    <p:embeddedFont>
      <p:font typeface="Montserrat" panose="00000500000000000000" pitchFamily="2"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
      <p:font typeface="PT Sans" panose="020B0503020203020204" pitchFamily="34" charset="0"/>
      <p:regular r:id="rId45"/>
      <p:bold r:id="rId46"/>
      <p:italic r:id="rId47"/>
      <p:boldItalic r:id="rId48"/>
    </p:embeddedFont>
    <p:embeddedFont>
      <p:font typeface="Trispace"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47C3"/>
    <a:srgbClr val="4F1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6182FA-2DB9-4284-B2F2-52C4E1D2ED00}">
  <a:tblStyle styleId="{A86182FA-2DB9-4284-B2F2-52C4E1D2ED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A78E04-A6E6-4B1E-BBE1-F4F3DEDFBB7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66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16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46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807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2b5859bcbd_0_8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2b5859bcbd_0_8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44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24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72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5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250050" y="165212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38431"/>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129998" y="3268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650101">
            <a:off x="-1796682" y="-2203059"/>
            <a:ext cx="3817087" cy="3985301"/>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007425" y="819213"/>
            <a:ext cx="3033000" cy="2760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217100" y="3702075"/>
            <a:ext cx="1823400" cy="622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3"/>
        <p:cNvGrpSpPr/>
        <p:nvPr/>
      </p:nvGrpSpPr>
      <p:grpSpPr>
        <a:xfrm>
          <a:off x="0" y="0"/>
          <a:ext cx="0" cy="0"/>
          <a:chOff x="0" y="0"/>
          <a:chExt cx="0" cy="0"/>
        </a:xfrm>
      </p:grpSpPr>
      <p:sp>
        <p:nvSpPr>
          <p:cNvPr id="224" name="Google Shape;224;p18"/>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8"/>
          <p:cNvGrpSpPr/>
          <p:nvPr/>
        </p:nvGrpSpPr>
        <p:grpSpPr>
          <a:xfrm>
            <a:off x="8209011" y="2860943"/>
            <a:ext cx="934985" cy="2170316"/>
            <a:chOff x="8220061" y="2910118"/>
            <a:chExt cx="934985" cy="2170316"/>
          </a:xfrm>
        </p:grpSpPr>
        <p:sp>
          <p:nvSpPr>
            <p:cNvPr id="227" name="Google Shape;227;p18"/>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8"/>
          <p:cNvGrpSpPr/>
          <p:nvPr/>
        </p:nvGrpSpPr>
        <p:grpSpPr>
          <a:xfrm rot="7347507">
            <a:off x="371745" y="3666596"/>
            <a:ext cx="682717" cy="1547317"/>
            <a:chOff x="-33427" y="3476090"/>
            <a:chExt cx="682702" cy="1547282"/>
          </a:xfrm>
        </p:grpSpPr>
        <p:sp>
          <p:nvSpPr>
            <p:cNvPr id="232" name="Google Shape;232;p18"/>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8"/>
          <p:cNvSpPr txBox="1">
            <a:spLocks noGrp="1"/>
          </p:cNvSpPr>
          <p:nvPr>
            <p:ph type="title" hasCustomPrompt="1"/>
          </p:nvPr>
        </p:nvSpPr>
        <p:spPr>
          <a:xfrm>
            <a:off x="2437775" y="704675"/>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6" name="Google Shape;236;p18"/>
          <p:cNvSpPr txBox="1">
            <a:spLocks noGrp="1"/>
          </p:cNvSpPr>
          <p:nvPr>
            <p:ph type="subTitle" idx="1"/>
          </p:nvPr>
        </p:nvSpPr>
        <p:spPr>
          <a:xfrm>
            <a:off x="2437775" y="1350176"/>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7" name="Google Shape;237;p18"/>
          <p:cNvSpPr txBox="1">
            <a:spLocks noGrp="1"/>
          </p:cNvSpPr>
          <p:nvPr>
            <p:ph type="title" idx="2" hasCustomPrompt="1"/>
          </p:nvPr>
        </p:nvSpPr>
        <p:spPr>
          <a:xfrm>
            <a:off x="2437775" y="2015963"/>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 name="Google Shape;238;p18"/>
          <p:cNvSpPr txBox="1">
            <a:spLocks noGrp="1"/>
          </p:cNvSpPr>
          <p:nvPr>
            <p:ph type="subTitle" idx="3"/>
          </p:nvPr>
        </p:nvSpPr>
        <p:spPr>
          <a:xfrm>
            <a:off x="2437775" y="2660650"/>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9" name="Google Shape;239;p18"/>
          <p:cNvSpPr txBox="1">
            <a:spLocks noGrp="1"/>
          </p:cNvSpPr>
          <p:nvPr>
            <p:ph type="title" idx="4" hasCustomPrompt="1"/>
          </p:nvPr>
        </p:nvSpPr>
        <p:spPr>
          <a:xfrm>
            <a:off x="2437775" y="3327300"/>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18"/>
          <p:cNvSpPr txBox="1">
            <a:spLocks noGrp="1"/>
          </p:cNvSpPr>
          <p:nvPr>
            <p:ph type="subTitle" idx="5"/>
          </p:nvPr>
        </p:nvSpPr>
        <p:spPr>
          <a:xfrm>
            <a:off x="2437775" y="3971075"/>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41"/>
        <p:cNvGrpSpPr/>
        <p:nvPr/>
      </p:nvGrpSpPr>
      <p:grpSpPr>
        <a:xfrm>
          <a:off x="0" y="0"/>
          <a:ext cx="0" cy="0"/>
          <a:chOff x="0" y="0"/>
          <a:chExt cx="0" cy="0"/>
        </a:xfrm>
      </p:grpSpPr>
      <p:sp>
        <p:nvSpPr>
          <p:cNvPr id="242" name="Google Shape;242;p19"/>
          <p:cNvSpPr/>
          <p:nvPr/>
        </p:nvSpPr>
        <p:spPr>
          <a:xfrm rot="4372063" flipH="1">
            <a:off x="-3257636" y="1228893"/>
            <a:ext cx="6095914" cy="349134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6668857" y="3202942"/>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9"/>
          <p:cNvGrpSpPr/>
          <p:nvPr/>
        </p:nvGrpSpPr>
        <p:grpSpPr>
          <a:xfrm>
            <a:off x="8496523" y="2763543"/>
            <a:ext cx="660023" cy="2167591"/>
            <a:chOff x="8457298" y="2910118"/>
            <a:chExt cx="660023" cy="2167591"/>
          </a:xfrm>
        </p:grpSpPr>
        <p:sp>
          <p:nvSpPr>
            <p:cNvPr id="245" name="Google Shape;245;p19"/>
            <p:cNvSpPr/>
            <p:nvPr/>
          </p:nvSpPr>
          <p:spPr>
            <a:xfrm>
              <a:off x="8457298" y="40525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505186" y="475066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9"/>
          <p:cNvGrpSpPr/>
          <p:nvPr/>
        </p:nvGrpSpPr>
        <p:grpSpPr>
          <a:xfrm rot="-10548838">
            <a:off x="-121196" y="1001518"/>
            <a:ext cx="682748" cy="1547387"/>
            <a:chOff x="-33427" y="3476090"/>
            <a:chExt cx="682702" cy="1547282"/>
          </a:xfrm>
        </p:grpSpPr>
        <p:sp>
          <p:nvSpPr>
            <p:cNvPr id="250" name="Google Shape;250;p19"/>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4"/>
        <p:cNvGrpSpPr/>
        <p:nvPr/>
      </p:nvGrpSpPr>
      <p:grpSpPr>
        <a:xfrm>
          <a:off x="0" y="0"/>
          <a:ext cx="0" cy="0"/>
          <a:chOff x="0" y="0"/>
          <a:chExt cx="0" cy="0"/>
        </a:xfrm>
      </p:grpSpPr>
      <p:sp>
        <p:nvSpPr>
          <p:cNvPr id="275" name="Google Shape;275;p22"/>
          <p:cNvSpPr/>
          <p:nvPr/>
        </p:nvSpPr>
        <p:spPr>
          <a:xfrm rot="-6125281">
            <a:off x="6780953" y="-507545"/>
            <a:ext cx="4634067" cy="2824557"/>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flipH="1">
            <a:off x="-1192290" y="3569975"/>
            <a:ext cx="5029983"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2"/>
          <p:cNvGrpSpPr/>
          <p:nvPr/>
        </p:nvGrpSpPr>
        <p:grpSpPr>
          <a:xfrm>
            <a:off x="53078" y="3519092"/>
            <a:ext cx="666922" cy="1553796"/>
            <a:chOff x="53078" y="3519092"/>
            <a:chExt cx="666922" cy="1553796"/>
          </a:xfrm>
        </p:grpSpPr>
        <p:sp>
          <p:nvSpPr>
            <p:cNvPr id="278" name="Google Shape;278;p22"/>
            <p:cNvSpPr/>
            <p:nvPr/>
          </p:nvSpPr>
          <p:spPr>
            <a:xfrm>
              <a:off x="53078" y="35190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51230" y="4604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148697" y="43264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2"/>
          <p:cNvGrpSpPr/>
          <p:nvPr/>
        </p:nvGrpSpPr>
        <p:grpSpPr>
          <a:xfrm>
            <a:off x="7618822" y="111365"/>
            <a:ext cx="1576005" cy="1123414"/>
            <a:chOff x="7618822" y="111365"/>
            <a:chExt cx="1576005" cy="1123414"/>
          </a:xfrm>
        </p:grpSpPr>
        <p:sp>
          <p:nvSpPr>
            <p:cNvPr id="282" name="Google Shape;282;p22"/>
            <p:cNvSpPr/>
            <p:nvPr/>
          </p:nvSpPr>
          <p:spPr>
            <a:xfrm>
              <a:off x="8267398" y="111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534803" y="574679"/>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618822" y="11136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sp>
        <p:nvSpPr>
          <p:cNvPr id="286" name="Google Shape;286;p23"/>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531953" y="54192"/>
            <a:ext cx="2525032" cy="660100"/>
            <a:chOff x="531953" y="54192"/>
            <a:chExt cx="2525032" cy="660100"/>
          </a:xfrm>
        </p:grpSpPr>
        <p:sp>
          <p:nvSpPr>
            <p:cNvPr id="290" name="Google Shape;290;p23"/>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94"/>
        <p:cNvGrpSpPr/>
        <p:nvPr/>
      </p:nvGrpSpPr>
      <p:grpSpPr>
        <a:xfrm>
          <a:off x="0" y="0"/>
          <a:ext cx="0" cy="0"/>
          <a:chOff x="0" y="0"/>
          <a:chExt cx="0" cy="0"/>
        </a:xfrm>
      </p:grpSpPr>
      <p:sp>
        <p:nvSpPr>
          <p:cNvPr id="295" name="Google Shape;295;p24"/>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4"/>
          <p:cNvGrpSpPr/>
          <p:nvPr/>
        </p:nvGrpSpPr>
        <p:grpSpPr>
          <a:xfrm>
            <a:off x="8209011" y="2860943"/>
            <a:ext cx="934985" cy="2170316"/>
            <a:chOff x="8220061" y="2910118"/>
            <a:chExt cx="934985" cy="2170316"/>
          </a:xfrm>
        </p:grpSpPr>
        <p:sp>
          <p:nvSpPr>
            <p:cNvPr id="298" name="Google Shape;298;p24"/>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4"/>
          <p:cNvGrpSpPr/>
          <p:nvPr/>
        </p:nvGrpSpPr>
        <p:grpSpPr>
          <a:xfrm rot="7347507">
            <a:off x="371745" y="3666596"/>
            <a:ext cx="682717" cy="1547317"/>
            <a:chOff x="-33427" y="3476090"/>
            <a:chExt cx="682702" cy="1547282"/>
          </a:xfrm>
        </p:grpSpPr>
        <p:sp>
          <p:nvSpPr>
            <p:cNvPr id="303" name="Google Shape;303;p24"/>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8"/>
        <p:cNvGrpSpPr/>
        <p:nvPr/>
      </p:nvGrpSpPr>
      <p:grpSpPr>
        <a:xfrm>
          <a:off x="0" y="0"/>
          <a:ext cx="0" cy="0"/>
          <a:chOff x="0" y="0"/>
          <a:chExt cx="0" cy="0"/>
        </a:xfrm>
      </p:grpSpPr>
      <p:sp>
        <p:nvSpPr>
          <p:cNvPr id="269" name="Google Shape;269;p21"/>
          <p:cNvSpPr/>
          <p:nvPr/>
        </p:nvSpPr>
        <p:spPr>
          <a:xfrm>
            <a:off x="2718684" y="2188525"/>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5510909" y="2530450"/>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txBox="1">
            <a:spLocks noGrp="1"/>
          </p:cNvSpPr>
          <p:nvPr>
            <p:ph type="title"/>
          </p:nvPr>
        </p:nvSpPr>
        <p:spPr>
          <a:xfrm>
            <a:off x="713100" y="650000"/>
            <a:ext cx="37287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1"/>
          <p:cNvSpPr txBox="1">
            <a:spLocks noGrp="1"/>
          </p:cNvSpPr>
          <p:nvPr>
            <p:ph type="subTitle" idx="1"/>
          </p:nvPr>
        </p:nvSpPr>
        <p:spPr>
          <a:xfrm>
            <a:off x="713100" y="1523000"/>
            <a:ext cx="37287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1600"/>
              </a:spcBef>
              <a:spcAft>
                <a:spcPts val="0"/>
              </a:spcAft>
              <a:buSzPts val="1000"/>
              <a:buNone/>
              <a:defRPr sz="1000"/>
            </a:lvl3pPr>
            <a:lvl4pPr lvl="3" algn="ctr" rtl="0">
              <a:lnSpc>
                <a:spcPct val="100000"/>
              </a:lnSpc>
              <a:spcBef>
                <a:spcPts val="1600"/>
              </a:spcBef>
              <a:spcAft>
                <a:spcPts val="0"/>
              </a:spcAft>
              <a:buSzPts val="1000"/>
              <a:buNone/>
              <a:defRPr sz="1000"/>
            </a:lvl4pPr>
            <a:lvl5pPr lvl="4" algn="ctr" rtl="0">
              <a:lnSpc>
                <a:spcPct val="100000"/>
              </a:lnSpc>
              <a:spcBef>
                <a:spcPts val="1600"/>
              </a:spcBef>
              <a:spcAft>
                <a:spcPts val="0"/>
              </a:spcAft>
              <a:buSzPts val="1000"/>
              <a:buNone/>
              <a:defRPr sz="1000"/>
            </a:lvl5pPr>
            <a:lvl6pPr lvl="5" algn="ctr" rtl="0">
              <a:lnSpc>
                <a:spcPct val="100000"/>
              </a:lnSpc>
              <a:spcBef>
                <a:spcPts val="1600"/>
              </a:spcBef>
              <a:spcAft>
                <a:spcPts val="0"/>
              </a:spcAft>
              <a:buSzPts val="1000"/>
              <a:buNone/>
              <a:defRPr sz="1000"/>
            </a:lvl6pPr>
            <a:lvl7pPr lvl="6" algn="ctr" rtl="0">
              <a:lnSpc>
                <a:spcPct val="100000"/>
              </a:lnSpc>
              <a:spcBef>
                <a:spcPts val="1600"/>
              </a:spcBef>
              <a:spcAft>
                <a:spcPts val="0"/>
              </a:spcAft>
              <a:buSzPts val="1000"/>
              <a:buNone/>
              <a:defRPr sz="1000"/>
            </a:lvl7pPr>
            <a:lvl8pPr lvl="7" algn="ctr" rtl="0">
              <a:lnSpc>
                <a:spcPct val="100000"/>
              </a:lnSpc>
              <a:spcBef>
                <a:spcPts val="1600"/>
              </a:spcBef>
              <a:spcAft>
                <a:spcPts val="0"/>
              </a:spcAft>
              <a:buSzPts val="1000"/>
              <a:buNone/>
              <a:defRPr sz="1000"/>
            </a:lvl8pPr>
            <a:lvl9pPr lvl="8" algn="ctr" rtl="0">
              <a:lnSpc>
                <a:spcPct val="100000"/>
              </a:lnSpc>
              <a:spcBef>
                <a:spcPts val="1600"/>
              </a:spcBef>
              <a:spcAft>
                <a:spcPts val="1600"/>
              </a:spcAft>
              <a:buSzPts val="1000"/>
              <a:buNone/>
              <a:defRPr sz="1000"/>
            </a:lvl9pPr>
          </a:lstStyle>
          <a:p>
            <a:endParaRPr/>
          </a:p>
        </p:txBody>
      </p:sp>
      <p:sp>
        <p:nvSpPr>
          <p:cNvPr id="273" name="Google Shape;273;p21"/>
          <p:cNvSpPr txBox="1"/>
          <p:nvPr/>
        </p:nvSpPr>
        <p:spPr>
          <a:xfrm>
            <a:off x="713100" y="3385450"/>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aven Pro"/>
                <a:ea typeface="Maven Pro"/>
                <a:cs typeface="Maven Pro"/>
                <a:sym typeface="Maven Pro"/>
              </a:rPr>
              <a:t>CREDITS: This presentation template was created by </a:t>
            </a:r>
            <a:r>
              <a:rPr lang="en" sz="1000" b="1" u="sng">
                <a:solidFill>
                  <a:schemeClr val="dk2"/>
                </a:solid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Maven Pro"/>
                <a:ea typeface="Maven Pro"/>
                <a:cs typeface="Maven Pro"/>
                <a:sym typeface="Maven Pro"/>
              </a:rPr>
              <a:t>, and includes icons by </a:t>
            </a:r>
            <a:r>
              <a:rPr lang="en" sz="1000" b="1" u="sng">
                <a:solidFill>
                  <a:schemeClr val="dk2"/>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b="1">
                <a:solidFill>
                  <a:schemeClr val="dk2"/>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lang="en" sz="1000" b="1" u="sng">
                <a:solidFill>
                  <a:schemeClr val="dk2"/>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b="1" u="sng">
              <a:solidFill>
                <a:schemeClr val="dk2"/>
              </a:solidFill>
              <a:latin typeface="Maven Pro"/>
              <a:ea typeface="Maven Pro"/>
              <a:cs typeface="Maven Pro"/>
              <a:sym typeface="Maven Pro"/>
            </a:endParaRPr>
          </a:p>
        </p:txBody>
      </p:sp>
    </p:spTree>
    <p:extLst>
      <p:ext uri="{BB962C8B-B14F-4D97-AF65-F5344CB8AC3E}">
        <p14:creationId xmlns:p14="http://schemas.microsoft.com/office/powerpoint/2010/main" val="4087170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847382" y="2075875"/>
            <a:ext cx="5842699"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638834" y="-220904"/>
            <a:ext cx="2625339" cy="1785511"/>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7542636" y="81040"/>
            <a:ext cx="1521562" cy="1069823"/>
            <a:chOff x="7542636" y="81040"/>
            <a:chExt cx="1521562" cy="1069823"/>
          </a:xfrm>
        </p:grpSpPr>
        <p:sp>
          <p:nvSpPr>
            <p:cNvPr id="18" name="Google Shape;18;p3"/>
            <p:cNvSpPr/>
            <p:nvPr/>
          </p:nvSpPr>
          <p:spPr>
            <a:xfrm>
              <a:off x="8132548" y="810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737186" y="7529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542636" y="13924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48505" y="6820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3525900" y="3189750"/>
            <a:ext cx="4905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084000" y="1609750"/>
            <a:ext cx="1789200" cy="108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p:nvPr/>
        </p:nvSpPr>
        <p:spPr>
          <a:xfrm>
            <a:off x="5052478" y="3569975"/>
            <a:ext cx="5371040"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644777">
            <a:off x="-1048849" y="-1303280"/>
            <a:ext cx="4634055" cy="282455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5"/>
          <p:cNvGrpSpPr/>
          <p:nvPr/>
        </p:nvGrpSpPr>
        <p:grpSpPr>
          <a:xfrm>
            <a:off x="-62147" y="4"/>
            <a:ext cx="1648457" cy="1491382"/>
            <a:chOff x="-62147" y="4"/>
            <a:chExt cx="1648457" cy="1491382"/>
          </a:xfrm>
        </p:grpSpPr>
        <p:sp>
          <p:nvSpPr>
            <p:cNvPr id="44" name="Google Shape;44;p5"/>
            <p:cNvSpPr/>
            <p:nvPr/>
          </p:nvSpPr>
          <p:spPr>
            <a:xfrm>
              <a:off x="187398" y="836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3072" y="1253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9298" y="67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147" y="4"/>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6635180" y="3519093"/>
            <a:ext cx="2455746" cy="1624395"/>
            <a:chOff x="6635180" y="3519093"/>
            <a:chExt cx="2455746" cy="1624395"/>
          </a:xfrm>
        </p:grpSpPr>
        <p:sp>
          <p:nvSpPr>
            <p:cNvPr id="49" name="Google Shape;49;p5"/>
            <p:cNvSpPr/>
            <p:nvPr/>
          </p:nvSpPr>
          <p:spPr>
            <a:xfrm>
              <a:off x="8430903" y="39439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622155" y="3519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635180" y="46746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185647" y="47899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5"/>
          <p:cNvSpPr txBox="1">
            <a:spLocks noGrp="1"/>
          </p:cNvSpPr>
          <p:nvPr>
            <p:ph type="subTitle" idx="1"/>
          </p:nvPr>
        </p:nvSpPr>
        <p:spPr>
          <a:xfrm>
            <a:off x="5041779"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5" name="Google Shape;55;p5"/>
          <p:cNvSpPr txBox="1">
            <a:spLocks noGrp="1"/>
          </p:cNvSpPr>
          <p:nvPr>
            <p:ph type="subTitle" idx="2"/>
          </p:nvPr>
        </p:nvSpPr>
        <p:spPr>
          <a:xfrm>
            <a:off x="1003675"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6" name="Google Shape;56;p5"/>
          <p:cNvSpPr txBox="1">
            <a:spLocks noGrp="1"/>
          </p:cNvSpPr>
          <p:nvPr>
            <p:ph type="subTitle" idx="3"/>
          </p:nvPr>
        </p:nvSpPr>
        <p:spPr>
          <a:xfrm>
            <a:off x="1003675"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57" name="Google Shape;57;p5"/>
          <p:cNvSpPr txBox="1">
            <a:spLocks noGrp="1"/>
          </p:cNvSpPr>
          <p:nvPr>
            <p:ph type="subTitle" idx="4"/>
          </p:nvPr>
        </p:nvSpPr>
        <p:spPr>
          <a:xfrm>
            <a:off x="5041786"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531953" y="54192"/>
            <a:ext cx="2525032" cy="660100"/>
            <a:chOff x="531953" y="54192"/>
            <a:chExt cx="2525032" cy="660100"/>
          </a:xfrm>
        </p:grpSpPr>
        <p:sp>
          <p:nvSpPr>
            <p:cNvPr id="75" name="Google Shape;75;p7"/>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7"/>
          <p:cNvSpPr txBox="1">
            <a:spLocks noGrp="1"/>
          </p:cNvSpPr>
          <p:nvPr>
            <p:ph type="body" idx="1"/>
          </p:nvPr>
        </p:nvSpPr>
        <p:spPr>
          <a:xfrm>
            <a:off x="713100" y="1850100"/>
            <a:ext cx="5135400" cy="204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80" name="Google Shape;80;p7"/>
          <p:cNvSpPr txBox="1">
            <a:spLocks noGrp="1"/>
          </p:cNvSpPr>
          <p:nvPr>
            <p:ph type="title"/>
          </p:nvPr>
        </p:nvSpPr>
        <p:spPr>
          <a:xfrm>
            <a:off x="713100" y="1244700"/>
            <a:ext cx="5135400" cy="605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8"/>
          <p:cNvSpPr/>
          <p:nvPr/>
        </p:nvSpPr>
        <p:spPr>
          <a:xfrm rot="-6419074">
            <a:off x="4830466" y="-402088"/>
            <a:ext cx="7138425" cy="349137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5868956">
            <a:off x="-2972528" y="1025449"/>
            <a:ext cx="7138386" cy="349139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8"/>
          <p:cNvGrpSpPr/>
          <p:nvPr/>
        </p:nvGrpSpPr>
        <p:grpSpPr>
          <a:xfrm>
            <a:off x="8030823" y="254364"/>
            <a:ext cx="1324311" cy="1655928"/>
            <a:chOff x="8030823" y="254364"/>
            <a:chExt cx="1324311" cy="1655928"/>
          </a:xfrm>
        </p:grpSpPr>
        <p:sp>
          <p:nvSpPr>
            <p:cNvPr id="85" name="Google Shape;85;p8"/>
            <p:cNvSpPr/>
            <p:nvPr/>
          </p:nvSpPr>
          <p:spPr>
            <a:xfrm>
              <a:off x="8409504" y="254378"/>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8107053" y="1250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030823" y="254364"/>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8"/>
          <p:cNvGrpSpPr/>
          <p:nvPr/>
        </p:nvGrpSpPr>
        <p:grpSpPr>
          <a:xfrm>
            <a:off x="-137271" y="2581792"/>
            <a:ext cx="1510384" cy="2479841"/>
            <a:chOff x="-137271" y="2581792"/>
            <a:chExt cx="1510384" cy="2479841"/>
          </a:xfrm>
        </p:grpSpPr>
        <p:sp>
          <p:nvSpPr>
            <p:cNvPr id="89" name="Google Shape;89;p8"/>
            <p:cNvSpPr/>
            <p:nvPr/>
          </p:nvSpPr>
          <p:spPr>
            <a:xfrm>
              <a:off x="266653" y="25817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713090" y="39582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262648" y="3515377"/>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37271" y="41159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sp>
        <p:nvSpPr>
          <p:cNvPr id="97" name="Google Shape;97;p9"/>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531953" y="54192"/>
            <a:ext cx="2525032" cy="660100"/>
            <a:chOff x="531953" y="54192"/>
            <a:chExt cx="2525032" cy="660100"/>
          </a:xfrm>
        </p:grpSpPr>
        <p:sp>
          <p:nvSpPr>
            <p:cNvPr id="101" name="Google Shape;101;p9"/>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100" y="0"/>
            <a:ext cx="9144000" cy="5143500"/>
          </a:xfrm>
          <a:prstGeom prst="rect">
            <a:avLst/>
          </a:prstGeom>
          <a:noFill/>
          <a:ln>
            <a:noFill/>
          </a:ln>
        </p:spPr>
      </p:sp>
      <p:sp>
        <p:nvSpPr>
          <p:cNvPr id="107" name="Google Shape;107;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3"/>
        <p:cNvGrpSpPr/>
        <p:nvPr/>
      </p:nvGrpSpPr>
      <p:grpSpPr>
        <a:xfrm>
          <a:off x="0" y="0"/>
          <a:ext cx="0" cy="0"/>
          <a:chOff x="0" y="0"/>
          <a:chExt cx="0" cy="0"/>
        </a:xfrm>
      </p:grpSpPr>
      <p:sp>
        <p:nvSpPr>
          <p:cNvPr id="124" name="Google Shape;124;p13"/>
          <p:cNvSpPr/>
          <p:nvPr/>
        </p:nvSpPr>
        <p:spPr>
          <a:xfrm>
            <a:off x="4176175" y="2967151"/>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492926">
            <a:off x="-1478272" y="3333183"/>
            <a:ext cx="3817099" cy="3985333"/>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a:off x="-54470" y="2967153"/>
            <a:ext cx="774471" cy="1912390"/>
            <a:chOff x="-54470" y="2967153"/>
            <a:chExt cx="774471" cy="1912390"/>
          </a:xfrm>
        </p:grpSpPr>
        <p:sp>
          <p:nvSpPr>
            <p:cNvPr id="127" name="Google Shape;127;p13"/>
            <p:cNvSpPr/>
            <p:nvPr/>
          </p:nvSpPr>
          <p:spPr>
            <a:xfrm>
              <a:off x="59978" y="42194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4470" y="34743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338511" y="29671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38511" y="38308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3"/>
          <p:cNvGrpSpPr/>
          <p:nvPr/>
        </p:nvGrpSpPr>
        <p:grpSpPr>
          <a:xfrm>
            <a:off x="7524578" y="2640103"/>
            <a:ext cx="1523397" cy="2294040"/>
            <a:chOff x="7524578" y="2640103"/>
            <a:chExt cx="1523397" cy="2294040"/>
          </a:xfrm>
        </p:grpSpPr>
        <p:sp>
          <p:nvSpPr>
            <p:cNvPr id="132" name="Google Shape;132;p13"/>
            <p:cNvSpPr/>
            <p:nvPr/>
          </p:nvSpPr>
          <p:spPr>
            <a:xfrm>
              <a:off x="7524578" y="42740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8430905" y="42535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8478061" y="26401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151036" y="37764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579205" y="33075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3"/>
          <p:cNvSpPr txBox="1">
            <a:spLocks noGrp="1"/>
          </p:cNvSpPr>
          <p:nvPr>
            <p:ph type="title" idx="2" hasCustomPrompt="1"/>
          </p:nvPr>
        </p:nvSpPr>
        <p:spPr>
          <a:xfrm>
            <a:off x="1255644" y="1753825"/>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9" name="Google Shape;139;p13"/>
          <p:cNvSpPr txBox="1">
            <a:spLocks noGrp="1"/>
          </p:cNvSpPr>
          <p:nvPr>
            <p:ph type="title" idx="3" hasCustomPrompt="1"/>
          </p:nvPr>
        </p:nvSpPr>
        <p:spPr>
          <a:xfrm>
            <a:off x="1255644" y="3258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4" hasCustomPrompt="1"/>
          </p:nvPr>
        </p:nvSpPr>
        <p:spPr>
          <a:xfrm>
            <a:off x="4684638" y="1753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5" hasCustomPrompt="1"/>
          </p:nvPr>
        </p:nvSpPr>
        <p:spPr>
          <a:xfrm>
            <a:off x="4684638" y="3258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2" name="Google Shape;142;p13"/>
          <p:cNvSpPr txBox="1">
            <a:spLocks noGrp="1"/>
          </p:cNvSpPr>
          <p:nvPr>
            <p:ph type="subTitle" idx="1"/>
          </p:nvPr>
        </p:nvSpPr>
        <p:spPr>
          <a:xfrm>
            <a:off x="2307450" y="1753825"/>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3" name="Google Shape;143;p13"/>
          <p:cNvSpPr txBox="1">
            <a:spLocks noGrp="1"/>
          </p:cNvSpPr>
          <p:nvPr>
            <p:ph type="subTitle" idx="6"/>
          </p:nvPr>
        </p:nvSpPr>
        <p:spPr>
          <a:xfrm>
            <a:off x="5736450" y="1753825"/>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4" name="Google Shape;144;p13"/>
          <p:cNvSpPr txBox="1">
            <a:spLocks noGrp="1"/>
          </p:cNvSpPr>
          <p:nvPr>
            <p:ph type="subTitle" idx="7"/>
          </p:nvPr>
        </p:nvSpPr>
        <p:spPr>
          <a:xfrm>
            <a:off x="2307450" y="3258824"/>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5" name="Google Shape;145;p13"/>
          <p:cNvSpPr txBox="1">
            <a:spLocks noGrp="1"/>
          </p:cNvSpPr>
          <p:nvPr>
            <p:ph type="subTitle" idx="8"/>
          </p:nvPr>
        </p:nvSpPr>
        <p:spPr>
          <a:xfrm>
            <a:off x="5736450" y="3258824"/>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4" r:id="rId10"/>
    <p:sldLayoutId id="2147483665" r:id="rId11"/>
    <p:sldLayoutId id="2147483668" r:id="rId12"/>
    <p:sldLayoutId id="2147483669" r:id="rId13"/>
    <p:sldLayoutId id="2147483670"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Trispace"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fonts.google.com/specimen/Maven+Pr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8"/>
          <p:cNvGrpSpPr/>
          <p:nvPr/>
        </p:nvGrpSpPr>
        <p:grpSpPr>
          <a:xfrm>
            <a:off x="6253476" y="-157369"/>
            <a:ext cx="3811852" cy="5742876"/>
            <a:chOff x="5188575" y="-293190"/>
            <a:chExt cx="3811852" cy="5742876"/>
          </a:xfrm>
        </p:grpSpPr>
        <p:grpSp>
          <p:nvGrpSpPr>
            <p:cNvPr id="317" name="Google Shape;317;p28"/>
            <p:cNvGrpSpPr/>
            <p:nvPr/>
          </p:nvGrpSpPr>
          <p:grpSpPr>
            <a:xfrm>
              <a:off x="5188575" y="-293190"/>
              <a:ext cx="3811852" cy="5742876"/>
              <a:chOff x="4745508" y="-770080"/>
              <a:chExt cx="4120921" cy="6208514"/>
            </a:xfrm>
          </p:grpSpPr>
          <p:grpSp>
            <p:nvGrpSpPr>
              <p:cNvPr id="318" name="Google Shape;318;p28"/>
              <p:cNvGrpSpPr/>
              <p:nvPr/>
            </p:nvGrpSpPr>
            <p:grpSpPr>
              <a:xfrm>
                <a:off x="4745508" y="182501"/>
                <a:ext cx="3806512" cy="5255933"/>
                <a:chOff x="5021733" y="182501"/>
                <a:chExt cx="3806512" cy="5255933"/>
              </a:xfrm>
            </p:grpSpPr>
            <p:grpSp>
              <p:nvGrpSpPr>
                <p:cNvPr id="319" name="Google Shape;319;p28"/>
                <p:cNvGrpSpPr/>
                <p:nvPr/>
              </p:nvGrpSpPr>
              <p:grpSpPr>
                <a:xfrm>
                  <a:off x="5653380" y="891630"/>
                  <a:ext cx="3084513" cy="4546804"/>
                  <a:chOff x="2578080" y="1561820"/>
                  <a:chExt cx="1345832" cy="1983858"/>
                </a:xfrm>
              </p:grpSpPr>
              <p:sp>
                <p:nvSpPr>
                  <p:cNvPr id="320" name="Google Shape;320;p28"/>
                  <p:cNvSpPr/>
                  <p:nvPr/>
                </p:nvSpPr>
                <p:spPr>
                  <a:xfrm>
                    <a:off x="2578080" y="2824581"/>
                    <a:ext cx="931084" cy="13690"/>
                  </a:xfrm>
                  <a:custGeom>
                    <a:avLst/>
                    <a:gdLst/>
                    <a:ahLst/>
                    <a:cxnLst/>
                    <a:rect l="l" t="t" r="r" b="b"/>
                    <a:pathLst>
                      <a:path w="14078" h="207" extrusionOk="0">
                        <a:moveTo>
                          <a:pt x="98" y="1"/>
                        </a:moveTo>
                        <a:cubicBezTo>
                          <a:pt x="45" y="1"/>
                          <a:pt x="0" y="46"/>
                          <a:pt x="0" y="108"/>
                        </a:cubicBezTo>
                        <a:cubicBezTo>
                          <a:pt x="0" y="161"/>
                          <a:pt x="45" y="206"/>
                          <a:pt x="98" y="206"/>
                        </a:cubicBezTo>
                        <a:lnTo>
                          <a:pt x="13970" y="206"/>
                        </a:lnTo>
                        <a:cubicBezTo>
                          <a:pt x="14024" y="206"/>
                          <a:pt x="14077" y="161"/>
                          <a:pt x="14077" y="108"/>
                        </a:cubicBezTo>
                        <a:cubicBezTo>
                          <a:pt x="14077" y="46"/>
                          <a:pt x="14024" y="1"/>
                          <a:pt x="13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2594549" y="2805137"/>
                    <a:ext cx="1329364" cy="740542"/>
                  </a:xfrm>
                  <a:custGeom>
                    <a:avLst/>
                    <a:gdLst/>
                    <a:ahLst/>
                    <a:cxnLst/>
                    <a:rect l="l" t="t" r="r" b="b"/>
                    <a:pathLst>
                      <a:path w="20100" h="11197" extrusionOk="0">
                        <a:moveTo>
                          <a:pt x="5791" y="63"/>
                        </a:moveTo>
                        <a:cubicBezTo>
                          <a:pt x="5398" y="170"/>
                          <a:pt x="5023" y="438"/>
                          <a:pt x="4907" y="830"/>
                        </a:cubicBezTo>
                        <a:lnTo>
                          <a:pt x="4907" y="830"/>
                        </a:lnTo>
                        <a:cubicBezTo>
                          <a:pt x="4319" y="687"/>
                          <a:pt x="3730" y="625"/>
                          <a:pt x="3132" y="580"/>
                        </a:cubicBezTo>
                        <a:lnTo>
                          <a:pt x="3132" y="580"/>
                        </a:lnTo>
                        <a:cubicBezTo>
                          <a:pt x="2971" y="563"/>
                          <a:pt x="2811" y="554"/>
                          <a:pt x="2650" y="563"/>
                        </a:cubicBezTo>
                        <a:lnTo>
                          <a:pt x="2650" y="563"/>
                        </a:lnTo>
                        <a:cubicBezTo>
                          <a:pt x="2490" y="563"/>
                          <a:pt x="2329" y="580"/>
                          <a:pt x="2169" y="580"/>
                        </a:cubicBezTo>
                        <a:lnTo>
                          <a:pt x="2169" y="580"/>
                        </a:lnTo>
                        <a:cubicBezTo>
                          <a:pt x="1901" y="589"/>
                          <a:pt x="1633" y="563"/>
                          <a:pt x="1366" y="536"/>
                        </a:cubicBezTo>
                        <a:lnTo>
                          <a:pt x="1366" y="536"/>
                        </a:lnTo>
                        <a:cubicBezTo>
                          <a:pt x="1053" y="500"/>
                          <a:pt x="697" y="563"/>
                          <a:pt x="411" y="687"/>
                        </a:cubicBezTo>
                        <a:lnTo>
                          <a:pt x="411" y="687"/>
                        </a:lnTo>
                        <a:cubicBezTo>
                          <a:pt x="286" y="741"/>
                          <a:pt x="161" y="830"/>
                          <a:pt x="90" y="946"/>
                        </a:cubicBezTo>
                        <a:lnTo>
                          <a:pt x="90" y="946"/>
                        </a:lnTo>
                        <a:cubicBezTo>
                          <a:pt x="19" y="1062"/>
                          <a:pt x="1" y="1214"/>
                          <a:pt x="63" y="1339"/>
                        </a:cubicBezTo>
                        <a:lnTo>
                          <a:pt x="63" y="1339"/>
                        </a:lnTo>
                        <a:cubicBezTo>
                          <a:pt x="108" y="1428"/>
                          <a:pt x="197" y="1499"/>
                          <a:pt x="295" y="1535"/>
                        </a:cubicBezTo>
                        <a:lnTo>
                          <a:pt x="295" y="1535"/>
                        </a:lnTo>
                        <a:cubicBezTo>
                          <a:pt x="474" y="1606"/>
                          <a:pt x="652" y="1588"/>
                          <a:pt x="830" y="1562"/>
                        </a:cubicBezTo>
                        <a:lnTo>
                          <a:pt x="830" y="1562"/>
                        </a:lnTo>
                        <a:cubicBezTo>
                          <a:pt x="964" y="1553"/>
                          <a:pt x="1098" y="1535"/>
                          <a:pt x="1241" y="1562"/>
                        </a:cubicBezTo>
                        <a:lnTo>
                          <a:pt x="1241" y="1562"/>
                        </a:lnTo>
                        <a:cubicBezTo>
                          <a:pt x="1366" y="1580"/>
                          <a:pt x="1482" y="1633"/>
                          <a:pt x="1607" y="1651"/>
                        </a:cubicBezTo>
                        <a:lnTo>
                          <a:pt x="1607" y="1651"/>
                        </a:lnTo>
                        <a:cubicBezTo>
                          <a:pt x="1687" y="1660"/>
                          <a:pt x="1767" y="1651"/>
                          <a:pt x="1856" y="1642"/>
                        </a:cubicBezTo>
                        <a:lnTo>
                          <a:pt x="1856" y="1642"/>
                        </a:lnTo>
                        <a:cubicBezTo>
                          <a:pt x="1937" y="1633"/>
                          <a:pt x="2026" y="1624"/>
                          <a:pt x="2106" y="1633"/>
                        </a:cubicBezTo>
                        <a:lnTo>
                          <a:pt x="2106" y="1633"/>
                        </a:lnTo>
                        <a:cubicBezTo>
                          <a:pt x="2222" y="1642"/>
                          <a:pt x="2320" y="1687"/>
                          <a:pt x="2427" y="1731"/>
                        </a:cubicBezTo>
                        <a:lnTo>
                          <a:pt x="2427" y="1731"/>
                        </a:lnTo>
                        <a:cubicBezTo>
                          <a:pt x="2713" y="1847"/>
                          <a:pt x="3016" y="1927"/>
                          <a:pt x="3319" y="1972"/>
                        </a:cubicBezTo>
                        <a:lnTo>
                          <a:pt x="3319" y="1972"/>
                        </a:lnTo>
                        <a:cubicBezTo>
                          <a:pt x="4087" y="2097"/>
                          <a:pt x="4800" y="2418"/>
                          <a:pt x="5469" y="2802"/>
                        </a:cubicBezTo>
                        <a:lnTo>
                          <a:pt x="5469" y="2802"/>
                        </a:lnTo>
                        <a:cubicBezTo>
                          <a:pt x="5782" y="2980"/>
                          <a:pt x="6076" y="3194"/>
                          <a:pt x="6379" y="3382"/>
                        </a:cubicBezTo>
                        <a:lnTo>
                          <a:pt x="6379" y="3382"/>
                        </a:lnTo>
                        <a:cubicBezTo>
                          <a:pt x="6692" y="3578"/>
                          <a:pt x="7048" y="3685"/>
                          <a:pt x="7387" y="3783"/>
                        </a:cubicBezTo>
                        <a:lnTo>
                          <a:pt x="7387" y="3783"/>
                        </a:lnTo>
                        <a:cubicBezTo>
                          <a:pt x="7753" y="3890"/>
                          <a:pt x="8119" y="3988"/>
                          <a:pt x="8494" y="4042"/>
                        </a:cubicBezTo>
                        <a:lnTo>
                          <a:pt x="8494" y="4042"/>
                        </a:lnTo>
                        <a:cubicBezTo>
                          <a:pt x="8868" y="4104"/>
                          <a:pt x="9243" y="4095"/>
                          <a:pt x="9618" y="4140"/>
                        </a:cubicBezTo>
                        <a:lnTo>
                          <a:pt x="9618" y="4140"/>
                        </a:lnTo>
                        <a:cubicBezTo>
                          <a:pt x="10394" y="4238"/>
                          <a:pt x="11161" y="4399"/>
                          <a:pt x="11901" y="4622"/>
                        </a:cubicBezTo>
                        <a:lnTo>
                          <a:pt x="11901" y="4622"/>
                        </a:lnTo>
                        <a:cubicBezTo>
                          <a:pt x="12223" y="4720"/>
                          <a:pt x="12535" y="4854"/>
                          <a:pt x="12767" y="5094"/>
                        </a:cubicBezTo>
                        <a:lnTo>
                          <a:pt x="12767" y="5094"/>
                        </a:lnTo>
                        <a:cubicBezTo>
                          <a:pt x="13097" y="5451"/>
                          <a:pt x="13320" y="5915"/>
                          <a:pt x="13570" y="6334"/>
                        </a:cubicBezTo>
                        <a:lnTo>
                          <a:pt x="13570" y="6334"/>
                        </a:lnTo>
                        <a:cubicBezTo>
                          <a:pt x="13855" y="6807"/>
                          <a:pt x="14141" y="7289"/>
                          <a:pt x="14417" y="7771"/>
                        </a:cubicBezTo>
                        <a:lnTo>
                          <a:pt x="14417" y="7771"/>
                        </a:lnTo>
                        <a:cubicBezTo>
                          <a:pt x="15051" y="8904"/>
                          <a:pt x="15648" y="10046"/>
                          <a:pt x="16246" y="11196"/>
                        </a:cubicBezTo>
                        <a:lnTo>
                          <a:pt x="16246" y="11196"/>
                        </a:lnTo>
                        <a:lnTo>
                          <a:pt x="20037" y="11196"/>
                        </a:lnTo>
                        <a:lnTo>
                          <a:pt x="20100" y="9368"/>
                        </a:lnTo>
                        <a:cubicBezTo>
                          <a:pt x="19404" y="8636"/>
                          <a:pt x="18717" y="7887"/>
                          <a:pt x="18048" y="7128"/>
                        </a:cubicBezTo>
                        <a:lnTo>
                          <a:pt x="18048" y="7128"/>
                        </a:lnTo>
                        <a:cubicBezTo>
                          <a:pt x="17914" y="6968"/>
                          <a:pt x="17780" y="6816"/>
                          <a:pt x="17647" y="6665"/>
                        </a:cubicBezTo>
                        <a:lnTo>
                          <a:pt x="17647" y="6665"/>
                        </a:lnTo>
                        <a:cubicBezTo>
                          <a:pt x="17459" y="6450"/>
                          <a:pt x="17272" y="6236"/>
                          <a:pt x="17085" y="6022"/>
                        </a:cubicBezTo>
                        <a:lnTo>
                          <a:pt x="17085" y="6022"/>
                        </a:lnTo>
                        <a:cubicBezTo>
                          <a:pt x="16870" y="5772"/>
                          <a:pt x="16647" y="5523"/>
                          <a:pt x="16442" y="5264"/>
                        </a:cubicBezTo>
                        <a:lnTo>
                          <a:pt x="16442" y="5264"/>
                        </a:lnTo>
                        <a:cubicBezTo>
                          <a:pt x="15818" y="4443"/>
                          <a:pt x="15336" y="3524"/>
                          <a:pt x="14908" y="2588"/>
                        </a:cubicBezTo>
                        <a:lnTo>
                          <a:pt x="14908" y="2588"/>
                        </a:lnTo>
                        <a:cubicBezTo>
                          <a:pt x="14489" y="1651"/>
                          <a:pt x="13659" y="902"/>
                          <a:pt x="12695" y="563"/>
                        </a:cubicBezTo>
                        <a:lnTo>
                          <a:pt x="12695" y="563"/>
                        </a:lnTo>
                        <a:cubicBezTo>
                          <a:pt x="12196" y="393"/>
                          <a:pt x="11661" y="331"/>
                          <a:pt x="11143" y="393"/>
                        </a:cubicBezTo>
                        <a:lnTo>
                          <a:pt x="11143" y="393"/>
                        </a:lnTo>
                        <a:cubicBezTo>
                          <a:pt x="10501" y="482"/>
                          <a:pt x="9975" y="670"/>
                          <a:pt x="9314" y="527"/>
                        </a:cubicBezTo>
                        <a:lnTo>
                          <a:pt x="9314" y="527"/>
                        </a:lnTo>
                        <a:cubicBezTo>
                          <a:pt x="8538" y="366"/>
                          <a:pt x="7780" y="170"/>
                          <a:pt x="6995" y="63"/>
                        </a:cubicBezTo>
                        <a:lnTo>
                          <a:pt x="6995" y="63"/>
                        </a:lnTo>
                        <a:cubicBezTo>
                          <a:pt x="6772" y="27"/>
                          <a:pt x="6549" y="1"/>
                          <a:pt x="6326" y="1"/>
                        </a:cubicBezTo>
                        <a:lnTo>
                          <a:pt x="6326" y="1"/>
                        </a:lnTo>
                        <a:cubicBezTo>
                          <a:pt x="6138" y="1"/>
                          <a:pt x="5960" y="18"/>
                          <a:pt x="5791" y="63"/>
                        </a:cubicBezTo>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8"/>
                  <p:cNvGrpSpPr/>
                  <p:nvPr/>
                </p:nvGrpSpPr>
                <p:grpSpPr>
                  <a:xfrm>
                    <a:off x="2587210" y="1561820"/>
                    <a:ext cx="912848" cy="926858"/>
                    <a:chOff x="2750971" y="1431167"/>
                    <a:chExt cx="602778" cy="612030"/>
                  </a:xfrm>
                </p:grpSpPr>
                <p:sp>
                  <p:nvSpPr>
                    <p:cNvPr id="323" name="Google Shape;323;p28"/>
                    <p:cNvSpPr/>
                    <p:nvPr/>
                  </p:nvSpPr>
                  <p:spPr>
                    <a:xfrm>
                      <a:off x="2976492" y="1662572"/>
                      <a:ext cx="151741" cy="148308"/>
                    </a:xfrm>
                    <a:custGeom>
                      <a:avLst/>
                      <a:gdLst/>
                      <a:ahLst/>
                      <a:cxnLst/>
                      <a:rect l="l" t="t" r="r" b="b"/>
                      <a:pathLst>
                        <a:path w="2785" h="2722" extrusionOk="0">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2998395" y="1683931"/>
                      <a:ext cx="107935" cy="105537"/>
                    </a:xfrm>
                    <a:custGeom>
                      <a:avLst/>
                      <a:gdLst/>
                      <a:ahLst/>
                      <a:cxnLst/>
                      <a:rect l="l" t="t" r="r" b="b"/>
                      <a:pathLst>
                        <a:path w="1981" h="1937" extrusionOk="0">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3128183" y="1772417"/>
                      <a:ext cx="133216" cy="111858"/>
                    </a:xfrm>
                    <a:custGeom>
                      <a:avLst/>
                      <a:gdLst/>
                      <a:ahLst/>
                      <a:cxnLst/>
                      <a:rect l="l" t="t" r="r" b="b"/>
                      <a:pathLst>
                        <a:path w="2445" h="2053" extrusionOk="0">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3108731" y="1823743"/>
                      <a:ext cx="45713" cy="93769"/>
                    </a:xfrm>
                    <a:custGeom>
                      <a:avLst/>
                      <a:gdLst/>
                      <a:ahLst/>
                      <a:cxnLst/>
                      <a:rect l="l" t="t" r="r" b="b"/>
                      <a:pathLst>
                        <a:path w="839" h="1721" extrusionOk="0">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3168503" y="1553163"/>
                      <a:ext cx="74427" cy="68597"/>
                    </a:xfrm>
                    <a:custGeom>
                      <a:avLst/>
                      <a:gdLst/>
                      <a:ahLst/>
                      <a:cxnLst/>
                      <a:rect l="l" t="t" r="r" b="b"/>
                      <a:pathLst>
                        <a:path w="1366" h="1259" extrusionOk="0">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3191333" y="1572124"/>
                      <a:ext cx="49145" cy="33127"/>
                    </a:xfrm>
                    <a:custGeom>
                      <a:avLst/>
                      <a:gdLst/>
                      <a:ahLst/>
                      <a:cxnLst/>
                      <a:rect l="l" t="t" r="r" b="b"/>
                      <a:pathLst>
                        <a:path w="902" h="608" extrusionOk="0">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3115542" y="1585746"/>
                      <a:ext cx="46203" cy="104066"/>
                    </a:xfrm>
                    <a:custGeom>
                      <a:avLst/>
                      <a:gdLst/>
                      <a:ahLst/>
                      <a:cxnLst/>
                      <a:rect l="l" t="t" r="r" b="b"/>
                      <a:pathLst>
                        <a:path w="848" h="1910" extrusionOk="0">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3168994" y="1778247"/>
                      <a:ext cx="80747" cy="97746"/>
                    </a:xfrm>
                    <a:custGeom>
                      <a:avLst/>
                      <a:gdLst/>
                      <a:ahLst/>
                      <a:cxnLst/>
                      <a:rect l="l" t="t" r="r" b="b"/>
                      <a:pathLst>
                        <a:path w="1482" h="1794" extrusionOk="0">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3133523" y="1824724"/>
                      <a:ext cx="32637" cy="76933"/>
                    </a:xfrm>
                    <a:custGeom>
                      <a:avLst/>
                      <a:gdLst/>
                      <a:ahLst/>
                      <a:cxnLst/>
                      <a:rect l="l" t="t" r="r" b="b"/>
                      <a:pathLst>
                        <a:path w="599" h="1412" extrusionOk="0">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3198144" y="1643120"/>
                      <a:ext cx="48219" cy="19996"/>
                    </a:xfrm>
                    <a:custGeom>
                      <a:avLst/>
                      <a:gdLst/>
                      <a:ahLst/>
                      <a:cxnLst/>
                      <a:rect l="l" t="t" r="r" b="b"/>
                      <a:pathLst>
                        <a:path w="885" h="367" extrusionOk="0">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3080997" y="1431167"/>
                      <a:ext cx="272752" cy="612030"/>
                    </a:xfrm>
                    <a:custGeom>
                      <a:avLst/>
                      <a:gdLst/>
                      <a:ahLst/>
                      <a:cxnLst/>
                      <a:rect l="l" t="t" r="r" b="b"/>
                      <a:pathLst>
                        <a:path w="5006" h="11233" extrusionOk="0">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2843326" y="1772417"/>
                      <a:ext cx="133216" cy="111858"/>
                    </a:xfrm>
                    <a:custGeom>
                      <a:avLst/>
                      <a:gdLst/>
                      <a:ahLst/>
                      <a:cxnLst/>
                      <a:rect l="l" t="t" r="r" b="b"/>
                      <a:pathLst>
                        <a:path w="2445" h="2053" extrusionOk="0">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2950284" y="1823743"/>
                      <a:ext cx="45713" cy="93769"/>
                    </a:xfrm>
                    <a:custGeom>
                      <a:avLst/>
                      <a:gdLst/>
                      <a:ahLst/>
                      <a:cxnLst/>
                      <a:rect l="l" t="t" r="r" b="b"/>
                      <a:pathLst>
                        <a:path w="839" h="1721" extrusionOk="0">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2942982" y="1585746"/>
                      <a:ext cx="46203" cy="104066"/>
                    </a:xfrm>
                    <a:custGeom>
                      <a:avLst/>
                      <a:gdLst/>
                      <a:ahLst/>
                      <a:cxnLst/>
                      <a:rect l="l" t="t" r="r" b="b"/>
                      <a:pathLst>
                        <a:path w="848" h="1910" extrusionOk="0">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2854986" y="1778247"/>
                      <a:ext cx="80747" cy="97910"/>
                    </a:xfrm>
                    <a:custGeom>
                      <a:avLst/>
                      <a:gdLst/>
                      <a:ahLst/>
                      <a:cxnLst/>
                      <a:rect l="l" t="t" r="r" b="b"/>
                      <a:pathLst>
                        <a:path w="1482" h="1797" extrusionOk="0">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2938623" y="1824724"/>
                      <a:ext cx="32582" cy="76933"/>
                    </a:xfrm>
                    <a:custGeom>
                      <a:avLst/>
                      <a:gdLst/>
                      <a:ahLst/>
                      <a:cxnLst/>
                      <a:rect l="l" t="t" r="r" b="b"/>
                      <a:pathLst>
                        <a:path w="598" h="1412" extrusionOk="0">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2864249" y="1572124"/>
                      <a:ext cx="49145" cy="33127"/>
                    </a:xfrm>
                    <a:custGeom>
                      <a:avLst/>
                      <a:gdLst/>
                      <a:ahLst/>
                      <a:cxnLst/>
                      <a:rect l="l" t="t" r="r" b="b"/>
                      <a:pathLst>
                        <a:path w="902" h="608" extrusionOk="0">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2861797" y="1553163"/>
                      <a:ext cx="74427" cy="68597"/>
                    </a:xfrm>
                    <a:custGeom>
                      <a:avLst/>
                      <a:gdLst/>
                      <a:ahLst/>
                      <a:cxnLst/>
                      <a:rect l="l" t="t" r="r" b="b"/>
                      <a:pathLst>
                        <a:path w="1366" h="1259" extrusionOk="0">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2858419" y="1643120"/>
                      <a:ext cx="48165" cy="19996"/>
                    </a:xfrm>
                    <a:custGeom>
                      <a:avLst/>
                      <a:gdLst/>
                      <a:ahLst/>
                      <a:cxnLst/>
                      <a:rect l="l" t="t" r="r" b="b"/>
                      <a:pathLst>
                        <a:path w="884" h="367" extrusionOk="0">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2750971" y="1431167"/>
                      <a:ext cx="272752" cy="612030"/>
                    </a:xfrm>
                    <a:custGeom>
                      <a:avLst/>
                      <a:gdLst/>
                      <a:ahLst/>
                      <a:cxnLst/>
                      <a:rect l="l" t="t" r="r" b="b"/>
                      <a:pathLst>
                        <a:path w="5006" h="11233" extrusionOk="0">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8"/>
                  <p:cNvSpPr/>
                  <p:nvPr/>
                </p:nvSpPr>
                <p:spPr>
                  <a:xfrm>
                    <a:off x="2762389" y="2464281"/>
                    <a:ext cx="563973" cy="354886"/>
                  </a:xfrm>
                  <a:custGeom>
                    <a:avLst/>
                    <a:gdLst/>
                    <a:ahLst/>
                    <a:cxnLst/>
                    <a:rect l="l" t="t" r="r" b="b"/>
                    <a:pathLst>
                      <a:path w="6835" h="4301" extrusionOk="0">
                        <a:moveTo>
                          <a:pt x="1" y="1"/>
                        </a:moveTo>
                        <a:lnTo>
                          <a:pt x="2918" y="4301"/>
                        </a:lnTo>
                        <a:lnTo>
                          <a:pt x="4024" y="4301"/>
                        </a:lnTo>
                        <a:lnTo>
                          <a:pt x="6834" y="1"/>
                        </a:lnTo>
                        <a:close/>
                      </a:path>
                    </a:pathLst>
                  </a:custGeom>
                  <a:gradFill>
                    <a:gsLst>
                      <a:gs pos="0">
                        <a:schemeClr val="accent3">
                          <a:alpha val="50000"/>
                        </a:schemeClr>
                      </a:gs>
                      <a:gs pos="83000">
                        <a:srgbClr val="FFFFFF">
                          <a:alpha val="0"/>
                          <a:alpha val="50000"/>
                        </a:srgbClr>
                      </a:gs>
                      <a:gs pos="100000">
                        <a:srgbClr val="FFFFFF">
                          <a:alpha val="0"/>
                          <a:alpha val="50000"/>
                        </a:srgbClr>
                      </a:gs>
                    </a:gsLst>
                    <a:lin ang="16200038" scaled="0"/>
                  </a:gradFill>
                  <a:ln>
                    <a:noFill/>
                  </a:ln>
                  <a:effectLst>
                    <a:outerShdw blurRad="1143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2585157" y="2888934"/>
                    <a:ext cx="76719" cy="21296"/>
                  </a:xfrm>
                  <a:custGeom>
                    <a:avLst/>
                    <a:gdLst/>
                    <a:ahLst/>
                    <a:cxnLst/>
                    <a:rect l="l" t="t" r="r" b="b"/>
                    <a:pathLst>
                      <a:path w="1160" h="322" extrusionOk="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2918497" y="2859436"/>
                    <a:ext cx="452579" cy="159325"/>
                  </a:xfrm>
                  <a:custGeom>
                    <a:avLst/>
                    <a:gdLst/>
                    <a:ahLst/>
                    <a:cxnLst/>
                    <a:rect l="l" t="t" r="r" b="b"/>
                    <a:pathLst>
                      <a:path w="6843" h="2409" extrusionOk="0">
                        <a:moveTo>
                          <a:pt x="36" y="232"/>
                        </a:moveTo>
                        <a:cubicBezTo>
                          <a:pt x="63" y="312"/>
                          <a:pt x="107" y="375"/>
                          <a:pt x="161" y="437"/>
                        </a:cubicBezTo>
                        <a:lnTo>
                          <a:pt x="161" y="437"/>
                        </a:lnTo>
                        <a:cubicBezTo>
                          <a:pt x="259" y="562"/>
                          <a:pt x="411" y="643"/>
                          <a:pt x="562" y="705"/>
                        </a:cubicBezTo>
                        <a:lnTo>
                          <a:pt x="562" y="705"/>
                        </a:lnTo>
                        <a:cubicBezTo>
                          <a:pt x="705" y="759"/>
                          <a:pt x="857" y="803"/>
                          <a:pt x="1009" y="848"/>
                        </a:cubicBezTo>
                        <a:lnTo>
                          <a:pt x="1009" y="848"/>
                        </a:lnTo>
                        <a:cubicBezTo>
                          <a:pt x="1160" y="892"/>
                          <a:pt x="1312" y="937"/>
                          <a:pt x="1463" y="973"/>
                        </a:cubicBezTo>
                        <a:lnTo>
                          <a:pt x="1463" y="973"/>
                        </a:lnTo>
                        <a:cubicBezTo>
                          <a:pt x="1767" y="1062"/>
                          <a:pt x="2070" y="1133"/>
                          <a:pt x="2382" y="1205"/>
                        </a:cubicBezTo>
                        <a:lnTo>
                          <a:pt x="2382" y="1205"/>
                        </a:lnTo>
                        <a:cubicBezTo>
                          <a:pt x="2534" y="1231"/>
                          <a:pt x="2695" y="1258"/>
                          <a:pt x="2837" y="1285"/>
                        </a:cubicBezTo>
                        <a:lnTo>
                          <a:pt x="2837" y="1285"/>
                        </a:lnTo>
                        <a:cubicBezTo>
                          <a:pt x="2998" y="1312"/>
                          <a:pt x="3141" y="1347"/>
                          <a:pt x="3292" y="1383"/>
                        </a:cubicBezTo>
                        <a:lnTo>
                          <a:pt x="3292" y="1383"/>
                        </a:lnTo>
                        <a:cubicBezTo>
                          <a:pt x="3899" y="1526"/>
                          <a:pt x="4470" y="1758"/>
                          <a:pt x="5023" y="2043"/>
                        </a:cubicBezTo>
                        <a:lnTo>
                          <a:pt x="5023" y="2043"/>
                        </a:lnTo>
                        <a:cubicBezTo>
                          <a:pt x="5308" y="2177"/>
                          <a:pt x="5603" y="2311"/>
                          <a:pt x="5915" y="2364"/>
                        </a:cubicBezTo>
                        <a:lnTo>
                          <a:pt x="5915" y="2364"/>
                        </a:lnTo>
                        <a:cubicBezTo>
                          <a:pt x="6076" y="2391"/>
                          <a:pt x="6236" y="2409"/>
                          <a:pt x="6397" y="2382"/>
                        </a:cubicBezTo>
                        <a:lnTo>
                          <a:pt x="6397" y="2382"/>
                        </a:lnTo>
                        <a:cubicBezTo>
                          <a:pt x="6557" y="2373"/>
                          <a:pt x="6709" y="2320"/>
                          <a:pt x="6843" y="2239"/>
                        </a:cubicBezTo>
                        <a:lnTo>
                          <a:pt x="6843" y="2239"/>
                        </a:lnTo>
                        <a:cubicBezTo>
                          <a:pt x="6557" y="2364"/>
                          <a:pt x="6236" y="2355"/>
                          <a:pt x="5942" y="2275"/>
                        </a:cubicBezTo>
                        <a:lnTo>
                          <a:pt x="5942" y="2275"/>
                        </a:lnTo>
                        <a:cubicBezTo>
                          <a:pt x="5639" y="2204"/>
                          <a:pt x="5371" y="2052"/>
                          <a:pt x="5094" y="1909"/>
                        </a:cubicBezTo>
                        <a:lnTo>
                          <a:pt x="5094" y="1909"/>
                        </a:lnTo>
                        <a:cubicBezTo>
                          <a:pt x="4818" y="1758"/>
                          <a:pt x="4541" y="1615"/>
                          <a:pt x="4247" y="1490"/>
                        </a:cubicBezTo>
                        <a:lnTo>
                          <a:pt x="4247" y="1490"/>
                        </a:lnTo>
                        <a:cubicBezTo>
                          <a:pt x="3952" y="1374"/>
                          <a:pt x="3649" y="1276"/>
                          <a:pt x="3337" y="1196"/>
                        </a:cubicBezTo>
                        <a:lnTo>
                          <a:pt x="3337" y="1196"/>
                        </a:lnTo>
                        <a:cubicBezTo>
                          <a:pt x="3185" y="1160"/>
                          <a:pt x="3034" y="1133"/>
                          <a:pt x="2873" y="1106"/>
                        </a:cubicBezTo>
                        <a:lnTo>
                          <a:pt x="2873" y="1106"/>
                        </a:lnTo>
                        <a:cubicBezTo>
                          <a:pt x="2712" y="1080"/>
                          <a:pt x="2570" y="1053"/>
                          <a:pt x="2409" y="1026"/>
                        </a:cubicBezTo>
                        <a:lnTo>
                          <a:pt x="2409" y="1026"/>
                        </a:lnTo>
                        <a:cubicBezTo>
                          <a:pt x="2106" y="973"/>
                          <a:pt x="1802" y="901"/>
                          <a:pt x="1499" y="830"/>
                        </a:cubicBezTo>
                        <a:lnTo>
                          <a:pt x="1499" y="830"/>
                        </a:lnTo>
                        <a:lnTo>
                          <a:pt x="1044" y="732"/>
                        </a:lnTo>
                        <a:cubicBezTo>
                          <a:pt x="893" y="696"/>
                          <a:pt x="732" y="660"/>
                          <a:pt x="589" y="616"/>
                        </a:cubicBezTo>
                        <a:lnTo>
                          <a:pt x="589" y="616"/>
                        </a:lnTo>
                        <a:cubicBezTo>
                          <a:pt x="446" y="571"/>
                          <a:pt x="304" y="509"/>
                          <a:pt x="197" y="402"/>
                        </a:cubicBezTo>
                        <a:lnTo>
                          <a:pt x="197" y="402"/>
                        </a:lnTo>
                        <a:cubicBezTo>
                          <a:pt x="90" y="304"/>
                          <a:pt x="9" y="152"/>
                          <a:pt x="18" y="0"/>
                        </a:cubicBezTo>
                        <a:lnTo>
                          <a:pt x="18" y="0"/>
                        </a:lnTo>
                        <a:cubicBezTo>
                          <a:pt x="0" y="72"/>
                          <a:pt x="9" y="152"/>
                          <a:pt x="36" y="232"/>
                        </a:cubicBez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912015" y="2831658"/>
                    <a:ext cx="113360" cy="76786"/>
                  </a:xfrm>
                  <a:custGeom>
                    <a:avLst/>
                    <a:gdLst/>
                    <a:ahLst/>
                    <a:cxnLst/>
                    <a:rect l="l" t="t" r="r" b="b"/>
                    <a:pathLst>
                      <a:path w="1714" h="1161" extrusionOk="0">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7393860" y="3277728"/>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8035449" y="2585529"/>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5530281" y="3035708"/>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011756" y="584085"/>
                  <a:ext cx="1292563" cy="1292651"/>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035457" y="1519454"/>
                  <a:ext cx="792788" cy="7928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5021733" y="1950845"/>
                  <a:ext cx="508552" cy="50858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88842" y="633050"/>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6457220" y="182501"/>
                  <a:ext cx="354760" cy="3547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8"/>
              <p:cNvGrpSpPr/>
              <p:nvPr/>
            </p:nvGrpSpPr>
            <p:grpSpPr>
              <a:xfrm rot="-2979843" flipH="1">
                <a:off x="7139016" y="358"/>
                <a:ext cx="2497851" cy="956975"/>
                <a:chOff x="300338" y="2024677"/>
                <a:chExt cx="2497728" cy="956928"/>
              </a:xfrm>
            </p:grpSpPr>
            <p:sp>
              <p:nvSpPr>
                <p:cNvPr id="357" name="Google Shape;357;p28"/>
                <p:cNvSpPr/>
                <p:nvPr/>
              </p:nvSpPr>
              <p:spPr>
                <a:xfrm>
                  <a:off x="300338" y="2024677"/>
                  <a:ext cx="2497728" cy="956928"/>
                </a:xfrm>
                <a:custGeom>
                  <a:avLst/>
                  <a:gdLst/>
                  <a:ahLst/>
                  <a:cxnLst/>
                  <a:rect l="l" t="t" r="r" b="b"/>
                  <a:pathLst>
                    <a:path w="19075" h="7308" extrusionOk="0">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1740733" y="2219786"/>
                  <a:ext cx="955618" cy="709185"/>
                </a:xfrm>
                <a:custGeom>
                  <a:avLst/>
                  <a:gdLst/>
                  <a:ahLst/>
                  <a:cxnLst/>
                  <a:rect l="l" t="t" r="r" b="b"/>
                  <a:pathLst>
                    <a:path w="7298" h="5416" extrusionOk="0">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 name="Google Shape;359;p28"/>
            <p:cNvSpPr/>
            <p:nvPr/>
          </p:nvSpPr>
          <p:spPr>
            <a:xfrm rot="-3033130">
              <a:off x="8204856" y="1418610"/>
              <a:ext cx="240324" cy="162787"/>
            </a:xfrm>
            <a:custGeom>
              <a:avLst/>
              <a:gdLst/>
              <a:ahLst/>
              <a:cxnLst/>
              <a:rect l="l" t="t" r="r" b="b"/>
              <a:pathLst>
                <a:path w="1714" h="1161" extrusionOk="0">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rot="7930158" flipH="1">
              <a:off x="7532339" y="1461822"/>
              <a:ext cx="162646" cy="45148"/>
            </a:xfrm>
            <a:custGeom>
              <a:avLst/>
              <a:gdLst/>
              <a:ahLst/>
              <a:cxnLst/>
              <a:rect l="l" t="t" r="r" b="b"/>
              <a:pathLst>
                <a:path w="1160" h="322" extrusionOk="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28"/>
          <p:cNvSpPr txBox="1">
            <a:spLocks noGrp="1"/>
          </p:cNvSpPr>
          <p:nvPr>
            <p:ph type="ctrTitle"/>
          </p:nvPr>
        </p:nvSpPr>
        <p:spPr>
          <a:xfrm>
            <a:off x="551455" y="396950"/>
            <a:ext cx="6603736" cy="21850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solidFill>
                  <a:schemeClr val="dk2"/>
                </a:solidFill>
                <a:latin typeface="Montserrat" panose="00000500000000000000" pitchFamily="2" charset="0"/>
                <a:cs typeface="Times New Roman" panose="02020603050405020304" pitchFamily="18" charset="0"/>
              </a:rPr>
              <a:t>THIẾT BỊ</a:t>
            </a:r>
            <a:r>
              <a:rPr lang="en" sz="4000" b="1">
                <a:solidFill>
                  <a:schemeClr val="dk2"/>
                </a:solidFill>
                <a:latin typeface="Montserrat" panose="00000500000000000000" pitchFamily="2" charset="0"/>
                <a:cs typeface="Helvetica" panose="020B0604020202020204" pitchFamily="34" charset="0"/>
              </a:rPr>
              <a:t> CHUYỂN NGỮ HỖ TRỢ NGƯỜI KHUYẾT TẬT NGHE VÀ NÓI</a:t>
            </a:r>
            <a:endParaRPr sz="4000" b="1">
              <a:latin typeface="Montserrat" panose="00000500000000000000" pitchFamily="2" charset="0"/>
              <a:cs typeface="Helvetica" panose="020B0604020202020204" pitchFamily="34" charset="0"/>
            </a:endParaRPr>
          </a:p>
        </p:txBody>
      </p:sp>
      <p:sp>
        <p:nvSpPr>
          <p:cNvPr id="362" name="Google Shape;362;p28"/>
          <p:cNvSpPr txBox="1">
            <a:spLocks noGrp="1"/>
          </p:cNvSpPr>
          <p:nvPr>
            <p:ph type="subTitle" idx="1"/>
          </p:nvPr>
        </p:nvSpPr>
        <p:spPr>
          <a:xfrm>
            <a:off x="551455" y="3291313"/>
            <a:ext cx="3941684" cy="130124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Montserrat" panose="00000500000000000000" pitchFamily="2" charset="0"/>
              </a:rPr>
              <a:t>Lĩnh vực: Hệ thống nhúng</a:t>
            </a:r>
          </a:p>
          <a:p>
            <a:pPr marL="0" lvl="0" indent="0" algn="l" rtl="0">
              <a:lnSpc>
                <a:spcPct val="150000"/>
              </a:lnSpc>
              <a:spcBef>
                <a:spcPts val="0"/>
              </a:spcBef>
              <a:spcAft>
                <a:spcPts val="0"/>
              </a:spcAft>
              <a:buNone/>
            </a:pPr>
            <a:r>
              <a:rPr lang="en" sz="1600">
                <a:latin typeface="Montserrat" panose="00000500000000000000" pitchFamily="2" charset="0"/>
              </a:rPr>
              <a:t>Tác giả: Cao Trung Quân</a:t>
            </a:r>
          </a:p>
          <a:p>
            <a:pPr marL="0" lvl="0" indent="0" algn="l" rtl="0">
              <a:lnSpc>
                <a:spcPct val="150000"/>
              </a:lnSpc>
              <a:spcBef>
                <a:spcPts val="0"/>
              </a:spcBef>
              <a:spcAft>
                <a:spcPts val="0"/>
              </a:spcAft>
              <a:buNone/>
            </a:pPr>
            <a:r>
              <a:rPr lang="en" sz="1600">
                <a:latin typeface="Montserrat" panose="00000500000000000000" pitchFamily="2" charset="0"/>
              </a:rPr>
              <a:t>Giáo viên hướng dẫn: Lê Công Long</a:t>
            </a:r>
            <a:endParaRPr sz="1600">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Google Shape;415;p32">
            <a:extLst>
              <a:ext uri="{FF2B5EF4-FFF2-40B4-BE49-F238E27FC236}">
                <a16:creationId xmlns:a16="http://schemas.microsoft.com/office/drawing/2014/main" id="{41FDF198-F2FD-B8F2-FCE8-E143F16AA906}"/>
              </a:ext>
            </a:extLst>
          </p:cNvPr>
          <p:cNvSpPr txBox="1">
            <a:spLocks noGrp="1"/>
          </p:cNvSpPr>
          <p:nvPr>
            <p:ph type="title"/>
          </p:nvPr>
        </p:nvSpPr>
        <p:spPr>
          <a:xfrm>
            <a:off x="954666" y="779319"/>
            <a:ext cx="7700961" cy="814763"/>
          </a:xfrm>
          <a:prstGeom prst="rect">
            <a:avLst/>
          </a:prstGeom>
        </p:spPr>
        <p:txBody>
          <a:bodyPr spcFirstLastPara="1" wrap="square" lIns="91425" tIns="91425" rIns="91425" bIns="91425" anchor="ctr" anchorCtr="0">
            <a:noAutofit/>
          </a:bodyPr>
          <a:lstStyle/>
          <a:p>
            <a:pPr algn="just"/>
            <a:r>
              <a:rPr lang="vi-VN" sz="2000" b="1">
                <a:latin typeface="Montserrat" panose="00000500000000000000" pitchFamily="2" charset="0"/>
              </a:rPr>
              <a:t>Phương án </a:t>
            </a:r>
            <a:r>
              <a:rPr lang="en-US" sz="2000" b="1">
                <a:latin typeface="Montserrat" panose="00000500000000000000" pitchFamily="2" charset="0"/>
              </a:rPr>
              <a:t>2: </a:t>
            </a:r>
            <a:r>
              <a:rPr lang="en-US" sz="2000">
                <a:latin typeface="Montserrat" panose="00000500000000000000" pitchFamily="2" charset="0"/>
              </a:rPr>
              <a:t>Hệ thống cảm biến để ghi lại cử chỉ, sau đó sử dụng máy học để phân tích và chuyển thành giọng nói.</a:t>
            </a:r>
            <a:endParaRPr lang="en-US" sz="2000">
              <a:solidFill>
                <a:schemeClr val="tx1"/>
              </a:solidFill>
              <a:latin typeface="Montserrat" panose="00000500000000000000" pitchFamily="2" charset="0"/>
            </a:endParaRPr>
          </a:p>
        </p:txBody>
      </p:sp>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187036" y="1747806"/>
            <a:ext cx="6452755" cy="2770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2000">
                <a:latin typeface="Montserrat" panose="00000500000000000000" pitchFamily="2" charset="0"/>
              </a:rPr>
              <a:t>+ Xử lý được các chuyển động phức tạp</a:t>
            </a:r>
            <a:r>
              <a:rPr lang="en-US" sz="2000">
                <a:latin typeface="Montserrat" panose="00000500000000000000" pitchFamily="2" charset="0"/>
              </a:rPr>
              <a:t>.</a:t>
            </a:r>
          </a:p>
          <a:p>
            <a:pPr algn="just">
              <a:lnSpc>
                <a:spcPct val="150000"/>
              </a:lnSpc>
            </a:pPr>
            <a:r>
              <a:rPr lang="en-US" sz="2000">
                <a:latin typeface="Montserrat" panose="00000500000000000000" pitchFamily="2" charset="0"/>
              </a:rPr>
              <a:t>+ T</a:t>
            </a:r>
            <a:r>
              <a:rPr lang="vi-VN" sz="2000">
                <a:latin typeface="Montserrat" panose="00000500000000000000" pitchFamily="2" charset="0"/>
              </a:rPr>
              <a:t>ốc độ xử lý ở mức nhanh.</a:t>
            </a:r>
          </a:p>
          <a:p>
            <a:pPr algn="just">
              <a:lnSpc>
                <a:spcPct val="150000"/>
              </a:lnSpc>
            </a:pPr>
            <a:r>
              <a:rPr lang="vi-VN" sz="2000">
                <a:latin typeface="Montserrat" panose="00000500000000000000" pitchFamily="2" charset="0"/>
              </a:rPr>
              <a:t>+ Cảm biến ít bị nhiễu, không bị ảnh hưởng</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bởi các yếu tố khách quan.</a:t>
            </a:r>
          </a:p>
          <a:p>
            <a:pPr algn="just">
              <a:lnSpc>
                <a:spcPct val="150000"/>
              </a:lnSpc>
            </a:pPr>
            <a:r>
              <a:rPr lang="vi-VN" sz="2000">
                <a:latin typeface="Montserrat" panose="00000500000000000000" pitchFamily="2" charset="0"/>
              </a:rPr>
              <a:t>+ Tính di động cao, có thể mang thiết bị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dễ dàng.</a:t>
            </a: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0" y="168102"/>
            <a:ext cx="9144000"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LỰA CHỌN PHƯƠNG ÁN</a:t>
            </a:r>
            <a:endParaRPr lang="en-US" sz="2000">
              <a:solidFill>
                <a:schemeClr val="tx1"/>
              </a:solidFill>
              <a:latin typeface="Montserrat" panose="00000500000000000000" pitchFamily="2" charset="0"/>
            </a:endParaRPr>
          </a:p>
        </p:txBody>
      </p:sp>
      <p:pic>
        <p:nvPicPr>
          <p:cNvPr id="5" name="Picture 2">
            <a:extLst>
              <a:ext uri="{FF2B5EF4-FFF2-40B4-BE49-F238E27FC236}">
                <a16:creationId xmlns:a16="http://schemas.microsoft.com/office/drawing/2014/main" id="{9D7E6228-E032-A307-0C4F-20C68F67C5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09"/>
          <a:stretch/>
        </p:blipFill>
        <p:spPr bwMode="auto">
          <a:xfrm>
            <a:off x="5960052" y="1882888"/>
            <a:ext cx="2695575" cy="277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08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682220" y="786189"/>
            <a:ext cx="8047991" cy="12728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latin typeface="Trispace" panose="020B0604020202020204" charset="0"/>
              </a:rPr>
              <a:t>Người câm điếc sử dụng thiết bị trong một thời gian dài trong ngày nên yêu cầu phần cứng của thiết bị đảm bảo tính giản đơn, tối giản và không gây khó chịu cho người sử dụng.</a:t>
            </a:r>
            <a:endParaRPr lang="en-US" sz="1400">
              <a:latin typeface="Trispace" panose="020B0604020202020204" charset="0"/>
            </a:endParaRP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THIẾT KẾ PHẦN CỨNG</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8CC6E358-F2A8-19D5-241E-AB0939CD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215" y="2138681"/>
            <a:ext cx="3707347" cy="2774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41F5CF1-80B5-188F-3743-210D4D006AA9}"/>
              </a:ext>
            </a:extLst>
          </p:cNvPr>
          <p:cNvPicPr>
            <a:picLocks noChangeAspect="1"/>
          </p:cNvPicPr>
          <p:nvPr/>
        </p:nvPicPr>
        <p:blipFill>
          <a:blip r:embed="rId4"/>
          <a:stretch>
            <a:fillRect/>
          </a:stretch>
        </p:blipFill>
        <p:spPr>
          <a:xfrm>
            <a:off x="1674572" y="2367393"/>
            <a:ext cx="5794856" cy="2152650"/>
          </a:xfrm>
          <a:prstGeom prst="rect">
            <a:avLst/>
          </a:prstGeom>
        </p:spPr>
      </p:pic>
      <p:pic>
        <p:nvPicPr>
          <p:cNvPr id="5" name="Picture 4">
            <a:extLst>
              <a:ext uri="{FF2B5EF4-FFF2-40B4-BE49-F238E27FC236}">
                <a16:creationId xmlns:a16="http://schemas.microsoft.com/office/drawing/2014/main" id="{9D1A4420-8428-202A-8014-D9388448A93C}"/>
              </a:ext>
            </a:extLst>
          </p:cNvPr>
          <p:cNvPicPr>
            <a:picLocks noChangeAspect="1"/>
          </p:cNvPicPr>
          <p:nvPr/>
        </p:nvPicPr>
        <p:blipFill>
          <a:blip r:embed="rId5"/>
          <a:stretch>
            <a:fillRect/>
          </a:stretch>
        </p:blipFill>
        <p:spPr>
          <a:xfrm>
            <a:off x="1414638" y="2138681"/>
            <a:ext cx="2428320" cy="2774372"/>
          </a:xfrm>
          <a:prstGeom prst="rect">
            <a:avLst/>
          </a:prstGeom>
        </p:spPr>
      </p:pic>
    </p:spTree>
    <p:extLst>
      <p:ext uri="{BB962C8B-B14F-4D97-AF65-F5344CB8AC3E}">
        <p14:creationId xmlns:p14="http://schemas.microsoft.com/office/powerpoint/2010/main" val="131320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SƠ ĐỒ NGUYÊN LÝ</a:t>
            </a:r>
            <a:endParaRPr lang="en-US" sz="2000">
              <a:solidFill>
                <a:schemeClr val="tx1"/>
              </a:solidFill>
              <a:latin typeface="Montserrat" panose="00000500000000000000" pitchFamily="2" charset="0"/>
            </a:endParaRPr>
          </a:p>
        </p:txBody>
      </p:sp>
      <p:pic>
        <p:nvPicPr>
          <p:cNvPr id="2050" name="Picture 2">
            <a:extLst>
              <a:ext uri="{FF2B5EF4-FFF2-40B4-BE49-F238E27FC236}">
                <a16:creationId xmlns:a16="http://schemas.microsoft.com/office/drawing/2014/main" id="{194A9B3B-CDF8-EC44-C167-503768B8A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190" y="1027400"/>
            <a:ext cx="6378355" cy="359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94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SƠ ĐỒ MẠCH ĐIỆN</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3808B94E-61CB-07AF-701A-A300B1549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545" y="833632"/>
            <a:ext cx="4392910" cy="372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777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BỘ DỮ LIỆU</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8D91F6F6-FAD8-4B5E-4B91-E7D052DD7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797" y="2937163"/>
            <a:ext cx="230754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A03CD2-6B12-620E-EFAC-981E21B2B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797" y="742950"/>
            <a:ext cx="2276475"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532300" y="1000099"/>
            <a:ext cx="5920455" cy="131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B</a:t>
            </a:r>
            <a:r>
              <a:rPr lang="en-US" sz="1400"/>
              <a:t>ộ dữ liệu b</a:t>
            </a:r>
            <a:r>
              <a:rPr lang="vi-VN" sz="1400"/>
              <a:t>ao gồm 6x6 biến số lần lượt là ax, ay, az, gx, gy, gz là toạ độ của mỗi con cảm biến gia tốc góc (bao gồm 3 trục gia tốc và 3 trục góc quay).</a:t>
            </a:r>
            <a:endParaRPr lang="en-US" sz="1400">
              <a:latin typeface="Montserrat" panose="00000500000000000000" pitchFamily="2" charset="0"/>
            </a:endParaRPr>
          </a:p>
        </p:txBody>
      </p:sp>
      <p:sp>
        <p:nvSpPr>
          <p:cNvPr id="5" name="Google Shape;415;p32">
            <a:extLst>
              <a:ext uri="{FF2B5EF4-FFF2-40B4-BE49-F238E27FC236}">
                <a16:creationId xmlns:a16="http://schemas.microsoft.com/office/drawing/2014/main" id="{AF46CFF2-6987-5F7F-7C69-A5A4A41FC858}"/>
              </a:ext>
            </a:extLst>
          </p:cNvPr>
          <p:cNvSpPr txBox="1">
            <a:spLocks/>
          </p:cNvSpPr>
          <p:nvPr/>
        </p:nvSpPr>
        <p:spPr>
          <a:xfrm>
            <a:off x="532300" y="2937163"/>
            <a:ext cx="5816545" cy="131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5 cảm biến gia tốc góc được đặt trên khớp 5 ngón tay để đo độ dịch chuyển và hướng của các ngón tay, 1 cảm biến còn lại được đặt trên lòng bàn tay để đo độ dịch chuyển và hướng của lòng bàn tay.</a:t>
            </a:r>
            <a:endParaRPr lang="en-US" sz="1400">
              <a:latin typeface="Montserrat" panose="00000500000000000000" pitchFamily="2" charset="0"/>
            </a:endParaRPr>
          </a:p>
        </p:txBody>
      </p:sp>
    </p:spTree>
    <p:extLst>
      <p:ext uri="{BB962C8B-B14F-4D97-AF65-F5344CB8AC3E}">
        <p14:creationId xmlns:p14="http://schemas.microsoft.com/office/powerpoint/2010/main" val="54040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BỘ DỮ LIỆU</a:t>
            </a:r>
            <a:endParaRPr lang="en-US" sz="2000">
              <a:solidFill>
                <a:schemeClr val="tx1"/>
              </a:solidFill>
              <a:latin typeface="Montserrat" panose="00000500000000000000" pitchFamily="2" charset="0"/>
            </a:endParaRPr>
          </a:p>
        </p:txBody>
      </p:sp>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858431" y="951199"/>
            <a:ext cx="3749937"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Mỗi output ta lấy dữ liệu 50 lần liên tục, lấy 50 samples.</a:t>
            </a:r>
            <a:endParaRPr lang="en-US" sz="1400">
              <a:latin typeface="Montserrat" panose="00000500000000000000" pitchFamily="2" charset="0"/>
            </a:endParaRPr>
          </a:p>
        </p:txBody>
      </p:sp>
      <p:sp>
        <p:nvSpPr>
          <p:cNvPr id="5" name="Google Shape;415;p32">
            <a:extLst>
              <a:ext uri="{FF2B5EF4-FFF2-40B4-BE49-F238E27FC236}">
                <a16:creationId xmlns:a16="http://schemas.microsoft.com/office/drawing/2014/main" id="{AF46CFF2-6987-5F7F-7C69-A5A4A41FC858}"/>
              </a:ext>
            </a:extLst>
          </p:cNvPr>
          <p:cNvSpPr txBox="1">
            <a:spLocks/>
          </p:cNvSpPr>
          <p:nvPr/>
        </p:nvSpPr>
        <p:spPr>
          <a:xfrm>
            <a:off x="853238" y="2272778"/>
            <a:ext cx="3874625" cy="2312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Bộ dữ liệu mẫu bao gồm </a:t>
            </a:r>
            <a:r>
              <a:rPr lang="en-US" sz="1400"/>
              <a:t>15</a:t>
            </a:r>
            <a:r>
              <a:rPr lang="vi-VN" sz="1400"/>
              <a:t> cử chỉ: a, â, b, c, cám ơn, d, e, n, o, q, tên, tôi, tuyệt vời, u, xin chào, xin lỗi</a:t>
            </a:r>
            <a:r>
              <a:rPr lang="en-US" sz="1400"/>
              <a:t>.</a:t>
            </a:r>
          </a:p>
          <a:p>
            <a:pPr algn="just">
              <a:lnSpc>
                <a:spcPct val="150000"/>
              </a:lnSpc>
            </a:pPr>
            <a:endParaRPr lang="en-US" sz="1400"/>
          </a:p>
          <a:p>
            <a:pPr algn="just">
              <a:lnSpc>
                <a:spcPct val="150000"/>
              </a:lnSpc>
            </a:pPr>
            <a:r>
              <a:rPr lang="en-US" sz="1400"/>
              <a:t>Mỗi cử chỉ, ta lấy 100 lần dữ liệu.</a:t>
            </a:r>
          </a:p>
          <a:p>
            <a:pPr algn="just">
              <a:lnSpc>
                <a:spcPct val="150000"/>
              </a:lnSpc>
            </a:pPr>
            <a:endParaRPr lang="en-US" sz="1400">
              <a:latin typeface="Montserrat" panose="00000500000000000000" pitchFamily="2" charset="0"/>
            </a:endParaRPr>
          </a:p>
        </p:txBody>
      </p:sp>
      <p:pic>
        <p:nvPicPr>
          <p:cNvPr id="2050" name="Picture 2">
            <a:extLst>
              <a:ext uri="{FF2B5EF4-FFF2-40B4-BE49-F238E27FC236}">
                <a16:creationId xmlns:a16="http://schemas.microsoft.com/office/drawing/2014/main" id="{910D2859-A278-3530-93E7-FE99B40C9D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42"/>
          <a:stretch/>
        </p:blipFill>
        <p:spPr bwMode="auto">
          <a:xfrm>
            <a:off x="4985469" y="880374"/>
            <a:ext cx="3749937" cy="1080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9AFE22-604C-F351-7642-85E864A23161}"/>
              </a:ext>
            </a:extLst>
          </p:cNvPr>
          <p:cNvPicPr>
            <a:picLocks noChangeAspect="1"/>
          </p:cNvPicPr>
          <p:nvPr/>
        </p:nvPicPr>
        <p:blipFill>
          <a:blip r:embed="rId3"/>
          <a:stretch>
            <a:fillRect/>
          </a:stretch>
        </p:blipFill>
        <p:spPr>
          <a:xfrm>
            <a:off x="4898974" y="2272778"/>
            <a:ext cx="1961464" cy="2564432"/>
          </a:xfrm>
          <a:prstGeom prst="rect">
            <a:avLst/>
          </a:prstGeom>
        </p:spPr>
      </p:pic>
      <p:pic>
        <p:nvPicPr>
          <p:cNvPr id="8" name="Picture 7">
            <a:extLst>
              <a:ext uri="{FF2B5EF4-FFF2-40B4-BE49-F238E27FC236}">
                <a16:creationId xmlns:a16="http://schemas.microsoft.com/office/drawing/2014/main" id="{306F4AF9-D1A5-6CC6-3D0D-BDB491D64AC1}"/>
              </a:ext>
            </a:extLst>
          </p:cNvPr>
          <p:cNvPicPr>
            <a:picLocks noChangeAspect="1"/>
          </p:cNvPicPr>
          <p:nvPr/>
        </p:nvPicPr>
        <p:blipFill>
          <a:blip r:embed="rId4"/>
          <a:stretch>
            <a:fillRect/>
          </a:stretch>
        </p:blipFill>
        <p:spPr>
          <a:xfrm>
            <a:off x="6932498" y="2272778"/>
            <a:ext cx="2032491" cy="2564432"/>
          </a:xfrm>
          <a:prstGeom prst="rect">
            <a:avLst/>
          </a:prstGeom>
        </p:spPr>
      </p:pic>
    </p:spTree>
    <p:extLst>
      <p:ext uri="{BB962C8B-B14F-4D97-AF65-F5344CB8AC3E}">
        <p14:creationId xmlns:p14="http://schemas.microsoft.com/office/powerpoint/2010/main" val="398455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494750" y="1538720"/>
            <a:ext cx="4887742" cy="1843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Mô hình máy học bao gồm 1800 dữ liệu đầu vào tương ứng với 6 trục dữ liệu của 6 cảm biến thu thập được 50 lần liên tiếp trong 1 giây. 2 lớp neural gồm 20 neural mỗi lớp ở lớp ẩn cùng với 15 output tương đương 15 loại cử chỉ ta chọn như trên.</a:t>
            </a:r>
            <a:endParaRPr lang="en-US" sz="1400">
              <a:latin typeface="Montserrat" panose="00000500000000000000" pitchFamily="2" charset="0"/>
            </a:endParaRPr>
          </a:p>
        </p:txBody>
      </p:sp>
      <p:pic>
        <p:nvPicPr>
          <p:cNvPr id="3074" name="Picture 2">
            <a:extLst>
              <a:ext uri="{FF2B5EF4-FFF2-40B4-BE49-F238E27FC236}">
                <a16:creationId xmlns:a16="http://schemas.microsoft.com/office/drawing/2014/main" id="{59141D8E-A2E5-986F-C7D3-D35C71E10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100" y="1538719"/>
            <a:ext cx="2946267" cy="184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5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pic>
        <p:nvPicPr>
          <p:cNvPr id="4098" name="Picture 2">
            <a:extLst>
              <a:ext uri="{FF2B5EF4-FFF2-40B4-BE49-F238E27FC236}">
                <a16:creationId xmlns:a16="http://schemas.microsoft.com/office/drawing/2014/main" id="{CBC60E1F-2696-D8A1-D334-1A5BA8D20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136938"/>
            <a:ext cx="4324350" cy="36385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712958" y="624320"/>
            <a:ext cx="5386505" cy="435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Tiến hành cài đặt thông số huấn luyện mô hình:</a:t>
            </a:r>
            <a:endParaRPr lang="en-US" sz="1400">
              <a:latin typeface="Montserrat" panose="00000500000000000000" pitchFamily="2" charset="0"/>
            </a:endParaRPr>
          </a:p>
        </p:txBody>
      </p:sp>
    </p:spTree>
    <p:extLst>
      <p:ext uri="{BB962C8B-B14F-4D97-AF65-F5344CB8AC3E}">
        <p14:creationId xmlns:p14="http://schemas.microsoft.com/office/powerpoint/2010/main" val="24704568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712958" y="706583"/>
            <a:ext cx="5386505" cy="435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Kết quả huấn luyện được:</a:t>
            </a:r>
            <a:endParaRPr lang="en-US" sz="1400">
              <a:latin typeface="Montserrat" panose="00000500000000000000" pitchFamily="2" charset="0"/>
            </a:endParaRPr>
          </a:p>
        </p:txBody>
      </p:sp>
      <p:pic>
        <p:nvPicPr>
          <p:cNvPr id="5122" name="Picture 2">
            <a:extLst>
              <a:ext uri="{FF2B5EF4-FFF2-40B4-BE49-F238E27FC236}">
                <a16:creationId xmlns:a16="http://schemas.microsoft.com/office/drawing/2014/main" id="{8BA04004-7FA6-B233-2A05-B9D7496C5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63" y="1255135"/>
            <a:ext cx="3609662" cy="31576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689A3F8-C64A-6DF1-B7A6-4B30426A9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80"/>
          <a:stretch/>
        </p:blipFill>
        <p:spPr bwMode="auto">
          <a:xfrm>
            <a:off x="4302557" y="1255136"/>
            <a:ext cx="4456980" cy="315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4704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477293" y="2625134"/>
            <a:ext cx="5607189" cy="1424671"/>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KẾT</a:t>
            </a:r>
            <a:r>
              <a:rPr lang="en-US" sz="3600" b="1">
                <a:latin typeface="Montserrat" panose="00000500000000000000" pitchFamily="2" charset="0"/>
              </a:rPr>
              <a:t> </a:t>
            </a:r>
            <a:r>
              <a:rPr lang="en-US" sz="3600" b="1" err="1">
                <a:latin typeface="Montserrat" panose="00000500000000000000" pitchFamily="2" charset="0"/>
              </a:rPr>
              <a:t>QUẢ</a:t>
            </a:r>
            <a:r>
              <a:rPr lang="en-US" sz="3600" b="1">
                <a:latin typeface="Montserrat" panose="00000500000000000000" pitchFamily="2" charset="0"/>
              </a:rPr>
              <a:t> </a:t>
            </a:r>
            <a:r>
              <a:rPr lang="en-US" sz="3600" b="1" err="1">
                <a:latin typeface="Montserrat" panose="00000500000000000000" pitchFamily="2" charset="0"/>
              </a:rPr>
              <a:t>THỰC</a:t>
            </a:r>
            <a:r>
              <a:rPr lang="en-US" sz="3600" b="1">
                <a:latin typeface="Montserrat" panose="00000500000000000000" pitchFamily="2" charset="0"/>
              </a:rPr>
              <a:t> </a:t>
            </a:r>
            <a:r>
              <a:rPr lang="en-US" sz="3600" b="1" err="1">
                <a:latin typeface="Montserrat" panose="00000500000000000000" pitchFamily="2" charset="0"/>
              </a:rPr>
              <a:t>HIỆN</a:t>
            </a:r>
            <a:r>
              <a:rPr lang="en-US" sz="3600" b="1">
                <a:latin typeface="Montserrat" panose="00000500000000000000" pitchFamily="2" charset="0"/>
              </a:rPr>
              <a:t> </a:t>
            </a:r>
            <a:r>
              <a:rPr lang="en-US" sz="3600" b="1" err="1">
                <a:latin typeface="Montserrat" panose="00000500000000000000" pitchFamily="2" charset="0"/>
              </a:rPr>
              <a:t>VÀ</a:t>
            </a:r>
            <a:r>
              <a:rPr lang="en-US" sz="3600" b="1">
                <a:latin typeface="Montserrat" panose="00000500000000000000" pitchFamily="2" charset="0"/>
              </a:rPr>
              <a:t> </a:t>
            </a:r>
            <a:r>
              <a:rPr lang="en-US" sz="3600" b="1" err="1">
                <a:latin typeface="Montserrat" panose="00000500000000000000" pitchFamily="2" charset="0"/>
              </a:rPr>
              <a:t>ĐÁNH</a:t>
            </a:r>
            <a:r>
              <a:rPr lang="en-US" sz="3600" b="1">
                <a:latin typeface="Montserrat" panose="00000500000000000000" pitchFamily="2" charset="0"/>
              </a:rPr>
              <a:t> GIÁ </a:t>
            </a:r>
            <a:r>
              <a:rPr lang="en-US" sz="3600" b="1" err="1">
                <a:latin typeface="Montserrat" panose="00000500000000000000" pitchFamily="2" charset="0"/>
              </a:rPr>
              <a:t>DỰ</a:t>
            </a:r>
            <a:r>
              <a:rPr lang="en-US" sz="3600" b="1">
                <a:latin typeface="Montserrat" panose="00000500000000000000" pitchFamily="2" charset="0"/>
              </a:rPr>
              <a:t> </a:t>
            </a:r>
            <a:r>
              <a:rPr lang="en-US" sz="3600" b="1" err="1">
                <a:latin typeface="Montserrat" panose="00000500000000000000" pitchFamily="2" charset="0"/>
              </a:rPr>
              <a:t>ÁN</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8" name="Google Shape;585;p38">
            <a:extLst>
              <a:ext uri="{FF2B5EF4-FFF2-40B4-BE49-F238E27FC236}">
                <a16:creationId xmlns:a16="http://schemas.microsoft.com/office/drawing/2014/main" id="{1BADA8E6-2A28-8200-1736-A293FC52F3C1}"/>
              </a:ext>
            </a:extLst>
          </p:cNvPr>
          <p:cNvSpPr/>
          <p:nvPr/>
        </p:nvSpPr>
        <p:spPr>
          <a:xfrm rot="21599975">
            <a:off x="579274" y="644848"/>
            <a:ext cx="3270024" cy="3270427"/>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8134EC">
                  <a:alpha val="50196"/>
                </a:srgbClr>
              </a:gs>
              <a:gs pos="7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86;p38">
            <a:extLst>
              <a:ext uri="{FF2B5EF4-FFF2-40B4-BE49-F238E27FC236}">
                <a16:creationId xmlns:a16="http://schemas.microsoft.com/office/drawing/2014/main" id="{BEDEB17D-4644-DB3C-4A0B-4803E04EACB9}"/>
              </a:ext>
            </a:extLst>
          </p:cNvPr>
          <p:cNvSpPr/>
          <p:nvPr/>
        </p:nvSpPr>
        <p:spPr>
          <a:xfrm rot="1251472">
            <a:off x="2654825" y="2684650"/>
            <a:ext cx="893540" cy="963017"/>
          </a:xfrm>
          <a:custGeom>
            <a:avLst/>
            <a:gdLst/>
            <a:ahLst/>
            <a:cxnLst/>
            <a:rect l="l" t="t" r="r" b="b"/>
            <a:pathLst>
              <a:path w="3794" h="4089" extrusionOk="0">
                <a:moveTo>
                  <a:pt x="2766" y="0"/>
                </a:moveTo>
                <a:cubicBezTo>
                  <a:pt x="3584" y="1330"/>
                  <a:pt x="3555" y="4077"/>
                  <a:pt x="453" y="4077"/>
                </a:cubicBezTo>
                <a:cubicBezTo>
                  <a:pt x="309" y="4077"/>
                  <a:pt x="158" y="4071"/>
                  <a:pt x="0" y="4059"/>
                </a:cubicBezTo>
                <a:lnTo>
                  <a:pt x="0" y="4059"/>
                </a:lnTo>
                <a:cubicBezTo>
                  <a:pt x="215" y="4079"/>
                  <a:pt x="416" y="4089"/>
                  <a:pt x="606" y="4089"/>
                </a:cubicBezTo>
                <a:cubicBezTo>
                  <a:pt x="3794" y="4089"/>
                  <a:pt x="3574" y="1314"/>
                  <a:pt x="2766" y="0"/>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87;p38">
            <a:extLst>
              <a:ext uri="{FF2B5EF4-FFF2-40B4-BE49-F238E27FC236}">
                <a16:creationId xmlns:a16="http://schemas.microsoft.com/office/drawing/2014/main" id="{1DB7A32B-6AFF-28A1-E5B2-23F5B2DF90E0}"/>
              </a:ext>
            </a:extLst>
          </p:cNvPr>
          <p:cNvSpPr/>
          <p:nvPr/>
        </p:nvSpPr>
        <p:spPr>
          <a:xfrm rot="1251472">
            <a:off x="665181" y="1166822"/>
            <a:ext cx="590669" cy="1042385"/>
          </a:xfrm>
          <a:custGeom>
            <a:avLst/>
            <a:gdLst/>
            <a:ahLst/>
            <a:cxnLst/>
            <a:rect l="l" t="t" r="r" b="b"/>
            <a:pathLst>
              <a:path w="2508" h="4426" extrusionOk="0">
                <a:moveTo>
                  <a:pt x="2266" y="1"/>
                </a:moveTo>
                <a:cubicBezTo>
                  <a:pt x="1517" y="366"/>
                  <a:pt x="152" y="2775"/>
                  <a:pt x="2507" y="4425"/>
                </a:cubicBezTo>
                <a:cubicBezTo>
                  <a:pt x="0" y="2802"/>
                  <a:pt x="1196" y="545"/>
                  <a:pt x="2266" y="1"/>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88;p38">
            <a:extLst>
              <a:ext uri="{FF2B5EF4-FFF2-40B4-BE49-F238E27FC236}">
                <a16:creationId xmlns:a16="http://schemas.microsoft.com/office/drawing/2014/main" id="{C3D79EA1-459F-6204-2283-9284036CE28B}"/>
              </a:ext>
            </a:extLst>
          </p:cNvPr>
          <p:cNvSpPr/>
          <p:nvPr/>
        </p:nvSpPr>
        <p:spPr>
          <a:xfrm rot="1251472">
            <a:off x="661988" y="2581971"/>
            <a:ext cx="1372340" cy="1168385"/>
          </a:xfrm>
          <a:custGeom>
            <a:avLst/>
            <a:gdLst/>
            <a:ahLst/>
            <a:cxnLst/>
            <a:rect l="l" t="t" r="r" b="b"/>
            <a:pathLst>
              <a:path w="5827" h="4961" extrusionOk="0">
                <a:moveTo>
                  <a:pt x="108" y="0"/>
                </a:moveTo>
                <a:cubicBezTo>
                  <a:pt x="10" y="1205"/>
                  <a:pt x="2017" y="4693"/>
                  <a:pt x="5826" y="2962"/>
                </a:cubicBezTo>
                <a:cubicBezTo>
                  <a:pt x="2249" y="4961"/>
                  <a:pt x="1" y="1740"/>
                  <a:pt x="108" y="0"/>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90;p38">
            <a:extLst>
              <a:ext uri="{FF2B5EF4-FFF2-40B4-BE49-F238E27FC236}">
                <a16:creationId xmlns:a16="http://schemas.microsoft.com/office/drawing/2014/main" id="{94DD7ADC-173E-E9AB-CDDD-A4CB7F2C8D2A}"/>
              </a:ext>
            </a:extLst>
          </p:cNvPr>
          <p:cNvSpPr/>
          <p:nvPr/>
        </p:nvSpPr>
        <p:spPr>
          <a:xfrm rot="1251486">
            <a:off x="2154564" y="1630473"/>
            <a:ext cx="655904" cy="283793"/>
          </a:xfrm>
          <a:custGeom>
            <a:avLst/>
            <a:gdLst/>
            <a:ahLst/>
            <a:cxnLst/>
            <a:rect l="l" t="t" r="r" b="b"/>
            <a:pathLst>
              <a:path w="2785" h="1205" extrusionOk="0">
                <a:moveTo>
                  <a:pt x="1" y="1205"/>
                </a:moveTo>
                <a:cubicBezTo>
                  <a:pt x="322" y="705"/>
                  <a:pt x="1731" y="179"/>
                  <a:pt x="2784" y="1169"/>
                </a:cubicBezTo>
                <a:cubicBezTo>
                  <a:pt x="1705" y="0"/>
                  <a:pt x="322" y="705"/>
                  <a:pt x="1" y="1205"/>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591;p38">
            <a:extLst>
              <a:ext uri="{FF2B5EF4-FFF2-40B4-BE49-F238E27FC236}">
                <a16:creationId xmlns:a16="http://schemas.microsoft.com/office/drawing/2014/main" id="{E9456741-F1A5-F2FA-8225-2B25834385B9}"/>
              </a:ext>
            </a:extLst>
          </p:cNvPr>
          <p:cNvGrpSpPr/>
          <p:nvPr/>
        </p:nvGrpSpPr>
        <p:grpSpPr>
          <a:xfrm>
            <a:off x="1259099" y="1276333"/>
            <a:ext cx="1910412" cy="1939739"/>
            <a:chOff x="7632185" y="2598958"/>
            <a:chExt cx="912850" cy="926863"/>
          </a:xfrm>
        </p:grpSpPr>
        <p:sp>
          <p:nvSpPr>
            <p:cNvPr id="404" name="Google Shape;592;p38">
              <a:extLst>
                <a:ext uri="{FF2B5EF4-FFF2-40B4-BE49-F238E27FC236}">
                  <a16:creationId xmlns:a16="http://schemas.microsoft.com/office/drawing/2014/main" id="{C60ED8C5-EFE3-6115-7DCF-668094A1429F}"/>
                </a:ext>
              </a:extLst>
            </p:cNvPr>
            <p:cNvSpPr/>
            <p:nvPr/>
          </p:nvSpPr>
          <p:spPr>
            <a:xfrm>
              <a:off x="7973714" y="2949397"/>
              <a:ext cx="229797" cy="224599"/>
            </a:xfrm>
            <a:custGeom>
              <a:avLst/>
              <a:gdLst/>
              <a:ahLst/>
              <a:cxnLst/>
              <a:rect l="l" t="t" r="r" b="b"/>
              <a:pathLst>
                <a:path w="2785" h="2722" extrusionOk="0">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93;p38">
              <a:extLst>
                <a:ext uri="{FF2B5EF4-FFF2-40B4-BE49-F238E27FC236}">
                  <a16:creationId xmlns:a16="http://schemas.microsoft.com/office/drawing/2014/main" id="{5F7C3F74-CC2B-93BE-1FD9-54C5F6647D5E}"/>
                </a:ext>
              </a:extLst>
            </p:cNvPr>
            <p:cNvSpPr/>
            <p:nvPr/>
          </p:nvSpPr>
          <p:spPr>
            <a:xfrm>
              <a:off x="8006885" y="2981742"/>
              <a:ext cx="163457" cy="159827"/>
            </a:xfrm>
            <a:custGeom>
              <a:avLst/>
              <a:gdLst/>
              <a:ahLst/>
              <a:cxnLst/>
              <a:rect l="l" t="t" r="r" b="b"/>
              <a:pathLst>
                <a:path w="1981" h="1937" extrusionOk="0">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94;p38">
              <a:extLst>
                <a:ext uri="{FF2B5EF4-FFF2-40B4-BE49-F238E27FC236}">
                  <a16:creationId xmlns:a16="http://schemas.microsoft.com/office/drawing/2014/main" id="{F8D9E1E9-2358-E400-BF33-B77412B8EF05}"/>
                </a:ext>
              </a:extLst>
            </p:cNvPr>
            <p:cNvSpPr/>
            <p:nvPr/>
          </p:nvSpPr>
          <p:spPr>
            <a:xfrm>
              <a:off x="8203435" y="3115746"/>
              <a:ext cx="201743" cy="169398"/>
            </a:xfrm>
            <a:custGeom>
              <a:avLst/>
              <a:gdLst/>
              <a:ahLst/>
              <a:cxnLst/>
              <a:rect l="l" t="t" r="r" b="b"/>
              <a:pathLst>
                <a:path w="2445" h="2053" extrusionOk="0">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95;p38">
              <a:extLst>
                <a:ext uri="{FF2B5EF4-FFF2-40B4-BE49-F238E27FC236}">
                  <a16:creationId xmlns:a16="http://schemas.microsoft.com/office/drawing/2014/main" id="{7E77A529-9CCC-679F-61A2-6570CA16A8CB}"/>
                </a:ext>
              </a:extLst>
            </p:cNvPr>
            <p:cNvSpPr/>
            <p:nvPr/>
          </p:nvSpPr>
          <p:spPr>
            <a:xfrm>
              <a:off x="8173977" y="3193474"/>
              <a:ext cx="69228" cy="142004"/>
            </a:xfrm>
            <a:custGeom>
              <a:avLst/>
              <a:gdLst/>
              <a:ahLst/>
              <a:cxnLst/>
              <a:rect l="l" t="t" r="r" b="b"/>
              <a:pathLst>
                <a:path w="839" h="1721" extrusionOk="0">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96;p38">
              <a:extLst>
                <a:ext uri="{FF2B5EF4-FFF2-40B4-BE49-F238E27FC236}">
                  <a16:creationId xmlns:a16="http://schemas.microsoft.com/office/drawing/2014/main" id="{ADB4922E-5576-43F9-5BAE-F243F61A1C18}"/>
                </a:ext>
              </a:extLst>
            </p:cNvPr>
            <p:cNvSpPr/>
            <p:nvPr/>
          </p:nvSpPr>
          <p:spPr>
            <a:xfrm>
              <a:off x="8264496" y="2783708"/>
              <a:ext cx="112712" cy="103883"/>
            </a:xfrm>
            <a:custGeom>
              <a:avLst/>
              <a:gdLst/>
              <a:ahLst/>
              <a:cxnLst/>
              <a:rect l="l" t="t" r="r" b="b"/>
              <a:pathLst>
                <a:path w="1366" h="1259" extrusionOk="0">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97;p38">
              <a:extLst>
                <a:ext uri="{FF2B5EF4-FFF2-40B4-BE49-F238E27FC236}">
                  <a16:creationId xmlns:a16="http://schemas.microsoft.com/office/drawing/2014/main" id="{4FB482AC-03FE-1B20-3676-45BB18FABF8A}"/>
                </a:ext>
              </a:extLst>
            </p:cNvPr>
            <p:cNvSpPr/>
            <p:nvPr/>
          </p:nvSpPr>
          <p:spPr>
            <a:xfrm>
              <a:off x="8299069" y="2812423"/>
              <a:ext cx="74426" cy="50168"/>
            </a:xfrm>
            <a:custGeom>
              <a:avLst/>
              <a:gdLst/>
              <a:ahLst/>
              <a:cxnLst/>
              <a:rect l="l" t="t" r="r" b="b"/>
              <a:pathLst>
                <a:path w="902" h="608" extrusionOk="0">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98;p38">
              <a:extLst>
                <a:ext uri="{FF2B5EF4-FFF2-40B4-BE49-F238E27FC236}">
                  <a16:creationId xmlns:a16="http://schemas.microsoft.com/office/drawing/2014/main" id="{100F407E-9E6C-2477-5C9A-34E1CDF4CB39}"/>
                </a:ext>
              </a:extLst>
            </p:cNvPr>
            <p:cNvSpPr/>
            <p:nvPr/>
          </p:nvSpPr>
          <p:spPr>
            <a:xfrm>
              <a:off x="8184291" y="2833051"/>
              <a:ext cx="69971" cy="157599"/>
            </a:xfrm>
            <a:custGeom>
              <a:avLst/>
              <a:gdLst/>
              <a:ahLst/>
              <a:cxnLst/>
              <a:rect l="l" t="t" r="r" b="b"/>
              <a:pathLst>
                <a:path w="848" h="1910" extrusionOk="0">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99;p38">
              <a:extLst>
                <a:ext uri="{FF2B5EF4-FFF2-40B4-BE49-F238E27FC236}">
                  <a16:creationId xmlns:a16="http://schemas.microsoft.com/office/drawing/2014/main" id="{4131B340-F5FB-3F0B-D776-6B5AB3C55972}"/>
                </a:ext>
              </a:extLst>
            </p:cNvPr>
            <p:cNvSpPr/>
            <p:nvPr/>
          </p:nvSpPr>
          <p:spPr>
            <a:xfrm>
              <a:off x="8265238" y="3124575"/>
              <a:ext cx="122284" cy="148027"/>
            </a:xfrm>
            <a:custGeom>
              <a:avLst/>
              <a:gdLst/>
              <a:ahLst/>
              <a:cxnLst/>
              <a:rect l="l" t="t" r="r" b="b"/>
              <a:pathLst>
                <a:path w="1482" h="1794" extrusionOk="0">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00;p38">
              <a:extLst>
                <a:ext uri="{FF2B5EF4-FFF2-40B4-BE49-F238E27FC236}">
                  <a16:creationId xmlns:a16="http://schemas.microsoft.com/office/drawing/2014/main" id="{F52B2D58-48DF-7F8C-4240-DCB878290B4A}"/>
                </a:ext>
              </a:extLst>
            </p:cNvPr>
            <p:cNvSpPr/>
            <p:nvPr/>
          </p:nvSpPr>
          <p:spPr>
            <a:xfrm>
              <a:off x="8211521" y="3194960"/>
              <a:ext cx="49425" cy="116508"/>
            </a:xfrm>
            <a:custGeom>
              <a:avLst/>
              <a:gdLst/>
              <a:ahLst/>
              <a:cxnLst/>
              <a:rect l="l" t="t" r="r" b="b"/>
              <a:pathLst>
                <a:path w="599" h="1412" extrusionOk="0">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01;p38">
              <a:extLst>
                <a:ext uri="{FF2B5EF4-FFF2-40B4-BE49-F238E27FC236}">
                  <a16:creationId xmlns:a16="http://schemas.microsoft.com/office/drawing/2014/main" id="{76B2180F-D10F-1339-786D-642F5E4FB53E}"/>
                </a:ext>
              </a:extLst>
            </p:cNvPr>
            <p:cNvSpPr/>
            <p:nvPr/>
          </p:nvSpPr>
          <p:spPr>
            <a:xfrm>
              <a:off x="8309384" y="2919939"/>
              <a:ext cx="73024" cy="30282"/>
            </a:xfrm>
            <a:custGeom>
              <a:avLst/>
              <a:gdLst/>
              <a:ahLst/>
              <a:cxnLst/>
              <a:rect l="l" t="t" r="r" b="b"/>
              <a:pathLst>
                <a:path w="885" h="367" extrusionOk="0">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02;p38">
              <a:extLst>
                <a:ext uri="{FF2B5EF4-FFF2-40B4-BE49-F238E27FC236}">
                  <a16:creationId xmlns:a16="http://schemas.microsoft.com/office/drawing/2014/main" id="{5E6F8283-239C-DAA7-83FD-9D402F562778}"/>
                </a:ext>
              </a:extLst>
            </p:cNvPr>
            <p:cNvSpPr/>
            <p:nvPr/>
          </p:nvSpPr>
          <p:spPr>
            <a:xfrm>
              <a:off x="8131977" y="2598958"/>
              <a:ext cx="413058" cy="926863"/>
            </a:xfrm>
            <a:custGeom>
              <a:avLst/>
              <a:gdLst/>
              <a:ahLst/>
              <a:cxnLst/>
              <a:rect l="l" t="t" r="r" b="b"/>
              <a:pathLst>
                <a:path w="5006" h="11233" extrusionOk="0">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03;p38">
              <a:extLst>
                <a:ext uri="{FF2B5EF4-FFF2-40B4-BE49-F238E27FC236}">
                  <a16:creationId xmlns:a16="http://schemas.microsoft.com/office/drawing/2014/main" id="{46B878C3-0217-0E3C-D280-5C9EB449EF02}"/>
                </a:ext>
              </a:extLst>
            </p:cNvPr>
            <p:cNvSpPr/>
            <p:nvPr/>
          </p:nvSpPr>
          <p:spPr>
            <a:xfrm>
              <a:off x="7772047" y="3115746"/>
              <a:ext cx="201743" cy="169398"/>
            </a:xfrm>
            <a:custGeom>
              <a:avLst/>
              <a:gdLst/>
              <a:ahLst/>
              <a:cxnLst/>
              <a:rect l="l" t="t" r="r" b="b"/>
              <a:pathLst>
                <a:path w="2445" h="2053" extrusionOk="0">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04;p38">
              <a:extLst>
                <a:ext uri="{FF2B5EF4-FFF2-40B4-BE49-F238E27FC236}">
                  <a16:creationId xmlns:a16="http://schemas.microsoft.com/office/drawing/2014/main" id="{A67606D8-D393-5D97-9000-EEA376F4AF65}"/>
                </a:ext>
              </a:extLst>
            </p:cNvPr>
            <p:cNvSpPr/>
            <p:nvPr/>
          </p:nvSpPr>
          <p:spPr>
            <a:xfrm>
              <a:off x="7934024" y="3193474"/>
              <a:ext cx="69228" cy="142004"/>
            </a:xfrm>
            <a:custGeom>
              <a:avLst/>
              <a:gdLst/>
              <a:ahLst/>
              <a:cxnLst/>
              <a:rect l="l" t="t" r="r" b="b"/>
              <a:pathLst>
                <a:path w="839" h="1721" extrusionOk="0">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05;p38">
              <a:extLst>
                <a:ext uri="{FF2B5EF4-FFF2-40B4-BE49-F238E27FC236}">
                  <a16:creationId xmlns:a16="http://schemas.microsoft.com/office/drawing/2014/main" id="{CD8FDB47-A778-BBB7-A18E-BEF2B0B9E6B3}"/>
                </a:ext>
              </a:extLst>
            </p:cNvPr>
            <p:cNvSpPr/>
            <p:nvPr/>
          </p:nvSpPr>
          <p:spPr>
            <a:xfrm>
              <a:off x="7922967" y="2833051"/>
              <a:ext cx="69971" cy="157599"/>
            </a:xfrm>
            <a:custGeom>
              <a:avLst/>
              <a:gdLst/>
              <a:ahLst/>
              <a:cxnLst/>
              <a:rect l="l" t="t" r="r" b="b"/>
              <a:pathLst>
                <a:path w="848" h="1910" extrusionOk="0">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06;p38">
              <a:extLst>
                <a:ext uri="{FF2B5EF4-FFF2-40B4-BE49-F238E27FC236}">
                  <a16:creationId xmlns:a16="http://schemas.microsoft.com/office/drawing/2014/main" id="{0816CEE8-04D2-D653-4687-14B7548808AC}"/>
                </a:ext>
              </a:extLst>
            </p:cNvPr>
            <p:cNvSpPr/>
            <p:nvPr/>
          </p:nvSpPr>
          <p:spPr>
            <a:xfrm>
              <a:off x="7789706" y="3124575"/>
              <a:ext cx="122284" cy="148275"/>
            </a:xfrm>
            <a:custGeom>
              <a:avLst/>
              <a:gdLst/>
              <a:ahLst/>
              <a:cxnLst/>
              <a:rect l="l" t="t" r="r" b="b"/>
              <a:pathLst>
                <a:path w="1482" h="1797" extrusionOk="0">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07;p38">
              <a:extLst>
                <a:ext uri="{FF2B5EF4-FFF2-40B4-BE49-F238E27FC236}">
                  <a16:creationId xmlns:a16="http://schemas.microsoft.com/office/drawing/2014/main" id="{A480332A-40ED-6304-D073-08774A5B63FC}"/>
                </a:ext>
              </a:extLst>
            </p:cNvPr>
            <p:cNvSpPr/>
            <p:nvPr/>
          </p:nvSpPr>
          <p:spPr>
            <a:xfrm>
              <a:off x="7916366" y="3194960"/>
              <a:ext cx="49342" cy="116508"/>
            </a:xfrm>
            <a:custGeom>
              <a:avLst/>
              <a:gdLst/>
              <a:ahLst/>
              <a:cxnLst/>
              <a:rect l="l" t="t" r="r" b="b"/>
              <a:pathLst>
                <a:path w="598" h="1412" extrusionOk="0">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08;p38">
              <a:extLst>
                <a:ext uri="{FF2B5EF4-FFF2-40B4-BE49-F238E27FC236}">
                  <a16:creationId xmlns:a16="http://schemas.microsoft.com/office/drawing/2014/main" id="{D4531C0C-0EFE-FB12-9824-7A162CC678D7}"/>
                </a:ext>
              </a:extLst>
            </p:cNvPr>
            <p:cNvSpPr/>
            <p:nvPr/>
          </p:nvSpPr>
          <p:spPr>
            <a:xfrm>
              <a:off x="7803733" y="2812423"/>
              <a:ext cx="74426" cy="50168"/>
            </a:xfrm>
            <a:custGeom>
              <a:avLst/>
              <a:gdLst/>
              <a:ahLst/>
              <a:cxnLst/>
              <a:rect l="l" t="t" r="r" b="b"/>
              <a:pathLst>
                <a:path w="902" h="608" extrusionOk="0">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09;p38">
              <a:extLst>
                <a:ext uri="{FF2B5EF4-FFF2-40B4-BE49-F238E27FC236}">
                  <a16:creationId xmlns:a16="http://schemas.microsoft.com/office/drawing/2014/main" id="{246E9A78-E270-0FA2-7951-16C86AA772F5}"/>
                </a:ext>
              </a:extLst>
            </p:cNvPr>
            <p:cNvSpPr/>
            <p:nvPr/>
          </p:nvSpPr>
          <p:spPr>
            <a:xfrm>
              <a:off x="7800020" y="2783708"/>
              <a:ext cx="112712" cy="103883"/>
            </a:xfrm>
            <a:custGeom>
              <a:avLst/>
              <a:gdLst/>
              <a:ahLst/>
              <a:cxnLst/>
              <a:rect l="l" t="t" r="r" b="b"/>
              <a:pathLst>
                <a:path w="1366" h="1259" extrusionOk="0">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10;p38">
              <a:extLst>
                <a:ext uri="{FF2B5EF4-FFF2-40B4-BE49-F238E27FC236}">
                  <a16:creationId xmlns:a16="http://schemas.microsoft.com/office/drawing/2014/main" id="{AD0E1B13-FEDF-CEC5-B0E0-56FC56530DB4}"/>
                </a:ext>
              </a:extLst>
            </p:cNvPr>
            <p:cNvSpPr/>
            <p:nvPr/>
          </p:nvSpPr>
          <p:spPr>
            <a:xfrm>
              <a:off x="7794904" y="2919939"/>
              <a:ext cx="72941" cy="30282"/>
            </a:xfrm>
            <a:custGeom>
              <a:avLst/>
              <a:gdLst/>
              <a:ahLst/>
              <a:cxnLst/>
              <a:rect l="l" t="t" r="r" b="b"/>
              <a:pathLst>
                <a:path w="884" h="367" extrusionOk="0">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11;p38">
              <a:extLst>
                <a:ext uri="{FF2B5EF4-FFF2-40B4-BE49-F238E27FC236}">
                  <a16:creationId xmlns:a16="http://schemas.microsoft.com/office/drawing/2014/main" id="{D3233BCB-B2A5-5501-CB70-34DEDF8B8BA5}"/>
                </a:ext>
              </a:extLst>
            </p:cNvPr>
            <p:cNvSpPr/>
            <p:nvPr/>
          </p:nvSpPr>
          <p:spPr>
            <a:xfrm>
              <a:off x="7632185" y="2598958"/>
              <a:ext cx="413058" cy="926863"/>
            </a:xfrm>
            <a:custGeom>
              <a:avLst/>
              <a:gdLst/>
              <a:ahLst/>
              <a:cxnLst/>
              <a:rect l="l" t="t" r="r" b="b"/>
              <a:pathLst>
                <a:path w="5006" h="11233" extrusionOk="0">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612;p38">
            <a:extLst>
              <a:ext uri="{FF2B5EF4-FFF2-40B4-BE49-F238E27FC236}">
                <a16:creationId xmlns:a16="http://schemas.microsoft.com/office/drawing/2014/main" id="{CC6D9155-7B5F-6C80-52A8-D39665817826}"/>
              </a:ext>
            </a:extLst>
          </p:cNvPr>
          <p:cNvSpPr/>
          <p:nvPr/>
        </p:nvSpPr>
        <p:spPr>
          <a:xfrm>
            <a:off x="3606378" y="1490550"/>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613;p38">
            <a:extLst>
              <a:ext uri="{FF2B5EF4-FFF2-40B4-BE49-F238E27FC236}">
                <a16:creationId xmlns:a16="http://schemas.microsoft.com/office/drawing/2014/main" id="{7E5B7724-41AA-A70D-DCAB-3766D1BB95E2}"/>
              </a:ext>
            </a:extLst>
          </p:cNvPr>
          <p:cNvSpPr/>
          <p:nvPr/>
        </p:nvSpPr>
        <p:spPr>
          <a:xfrm>
            <a:off x="2569497" y="857473"/>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14;p38">
            <a:extLst>
              <a:ext uri="{FF2B5EF4-FFF2-40B4-BE49-F238E27FC236}">
                <a16:creationId xmlns:a16="http://schemas.microsoft.com/office/drawing/2014/main" id="{3B10B51A-433D-96F7-D427-AA413EF34811}"/>
              </a:ext>
            </a:extLst>
          </p:cNvPr>
          <p:cNvSpPr/>
          <p:nvPr/>
        </p:nvSpPr>
        <p:spPr>
          <a:xfrm>
            <a:off x="3030490" y="2132475"/>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15;p38">
            <a:extLst>
              <a:ext uri="{FF2B5EF4-FFF2-40B4-BE49-F238E27FC236}">
                <a16:creationId xmlns:a16="http://schemas.microsoft.com/office/drawing/2014/main" id="{5DEE469B-C96A-52CC-B45C-E2191C3FCA2E}"/>
              </a:ext>
            </a:extLst>
          </p:cNvPr>
          <p:cNvSpPr/>
          <p:nvPr/>
        </p:nvSpPr>
        <p:spPr>
          <a:xfrm>
            <a:off x="438740" y="297603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16;p38">
            <a:extLst>
              <a:ext uri="{FF2B5EF4-FFF2-40B4-BE49-F238E27FC236}">
                <a16:creationId xmlns:a16="http://schemas.microsoft.com/office/drawing/2014/main" id="{F30A2CC0-F8AB-C22F-4EE9-08FE5D74E763}"/>
              </a:ext>
            </a:extLst>
          </p:cNvPr>
          <p:cNvSpPr/>
          <p:nvPr/>
        </p:nvSpPr>
        <p:spPr>
          <a:xfrm>
            <a:off x="2242498" y="344813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17;p38">
            <a:extLst>
              <a:ext uri="{FF2B5EF4-FFF2-40B4-BE49-F238E27FC236}">
                <a16:creationId xmlns:a16="http://schemas.microsoft.com/office/drawing/2014/main" id="{4B9D513B-59D6-A76B-31BC-9FC84D8A443F}"/>
              </a:ext>
            </a:extLst>
          </p:cNvPr>
          <p:cNvSpPr/>
          <p:nvPr/>
        </p:nvSpPr>
        <p:spPr>
          <a:xfrm>
            <a:off x="875354" y="644836"/>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18;p38">
            <a:extLst>
              <a:ext uri="{FF2B5EF4-FFF2-40B4-BE49-F238E27FC236}">
                <a16:creationId xmlns:a16="http://schemas.microsoft.com/office/drawing/2014/main" id="{5EB97B01-AFB4-8916-3AA3-4C1CFBAD7008}"/>
              </a:ext>
            </a:extLst>
          </p:cNvPr>
          <p:cNvSpPr/>
          <p:nvPr/>
        </p:nvSpPr>
        <p:spPr>
          <a:xfrm>
            <a:off x="438747" y="1701423"/>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89;p38">
            <a:extLst>
              <a:ext uri="{FF2B5EF4-FFF2-40B4-BE49-F238E27FC236}">
                <a16:creationId xmlns:a16="http://schemas.microsoft.com/office/drawing/2014/main" id="{919FB17B-F6AD-B835-2FEB-87629242B371}"/>
              </a:ext>
            </a:extLst>
          </p:cNvPr>
          <p:cNvSpPr/>
          <p:nvPr/>
        </p:nvSpPr>
        <p:spPr>
          <a:xfrm rot="1251472">
            <a:off x="2356530" y="804665"/>
            <a:ext cx="1447705" cy="1065466"/>
          </a:xfrm>
          <a:custGeom>
            <a:avLst/>
            <a:gdLst/>
            <a:ahLst/>
            <a:cxnLst/>
            <a:rect l="l" t="t" r="r" b="b"/>
            <a:pathLst>
              <a:path w="6147" h="4524" extrusionOk="0">
                <a:moveTo>
                  <a:pt x="6147" y="4523"/>
                </a:moveTo>
                <a:cubicBezTo>
                  <a:pt x="6040" y="3319"/>
                  <a:pt x="3595" y="36"/>
                  <a:pt x="0" y="2587"/>
                </a:cubicBezTo>
                <a:cubicBezTo>
                  <a:pt x="3185" y="0"/>
                  <a:pt x="5951" y="2793"/>
                  <a:pt x="6147" y="4523"/>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04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p:nvPr/>
        </p:nvSpPr>
        <p:spPr>
          <a:xfrm>
            <a:off x="54306" y="1429113"/>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7" name="Google Shape;377;p30"/>
          <p:cNvSpPr/>
          <p:nvPr/>
        </p:nvSpPr>
        <p:spPr>
          <a:xfrm>
            <a:off x="54318" y="3219764"/>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8" name="Google Shape;378;p30"/>
          <p:cNvSpPr/>
          <p:nvPr/>
        </p:nvSpPr>
        <p:spPr>
          <a:xfrm>
            <a:off x="5104276" y="1429109"/>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9" name="Google Shape;379;p30"/>
          <p:cNvSpPr/>
          <p:nvPr/>
        </p:nvSpPr>
        <p:spPr>
          <a:xfrm>
            <a:off x="5104288" y="3219764"/>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81" name="Google Shape;381;p30"/>
          <p:cNvSpPr txBox="1">
            <a:spLocks noGrp="1"/>
          </p:cNvSpPr>
          <p:nvPr>
            <p:ph type="title" idx="2"/>
          </p:nvPr>
        </p:nvSpPr>
        <p:spPr>
          <a:xfrm>
            <a:off x="54306" y="1622759"/>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01</a:t>
            </a:r>
            <a:endParaRPr>
              <a:latin typeface="Montserrat" panose="00000500000000000000" pitchFamily="2" charset="0"/>
            </a:endParaRPr>
          </a:p>
        </p:txBody>
      </p:sp>
      <p:sp>
        <p:nvSpPr>
          <p:cNvPr id="382" name="Google Shape;382;p30"/>
          <p:cNvSpPr txBox="1">
            <a:spLocks noGrp="1"/>
          </p:cNvSpPr>
          <p:nvPr>
            <p:ph type="title" idx="3"/>
          </p:nvPr>
        </p:nvSpPr>
        <p:spPr>
          <a:xfrm>
            <a:off x="5104276" y="1622759"/>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02</a:t>
            </a:r>
            <a:endParaRPr>
              <a:latin typeface="Montserrat" panose="00000500000000000000" pitchFamily="2" charset="0"/>
            </a:endParaRPr>
          </a:p>
        </p:txBody>
      </p:sp>
      <p:sp>
        <p:nvSpPr>
          <p:cNvPr id="383" name="Google Shape;383;p30"/>
          <p:cNvSpPr txBox="1">
            <a:spLocks noGrp="1"/>
          </p:cNvSpPr>
          <p:nvPr>
            <p:ph type="title" idx="4"/>
          </p:nvPr>
        </p:nvSpPr>
        <p:spPr>
          <a:xfrm>
            <a:off x="54306" y="3413414"/>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03</a:t>
            </a:r>
            <a:endParaRPr>
              <a:latin typeface="Montserrat" panose="00000500000000000000" pitchFamily="2" charset="0"/>
            </a:endParaRPr>
          </a:p>
        </p:txBody>
      </p:sp>
      <p:sp>
        <p:nvSpPr>
          <p:cNvPr id="384" name="Google Shape;384;p30"/>
          <p:cNvSpPr txBox="1">
            <a:spLocks noGrp="1"/>
          </p:cNvSpPr>
          <p:nvPr>
            <p:ph type="title" idx="5"/>
          </p:nvPr>
        </p:nvSpPr>
        <p:spPr>
          <a:xfrm>
            <a:off x="5104276" y="3413414"/>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04</a:t>
            </a:r>
            <a:endParaRPr>
              <a:latin typeface="Montserrat" panose="00000500000000000000" pitchFamily="2" charset="0"/>
            </a:endParaRPr>
          </a:p>
        </p:txBody>
      </p:sp>
      <p:sp>
        <p:nvSpPr>
          <p:cNvPr id="385" name="Google Shape;385;p30"/>
          <p:cNvSpPr txBox="1">
            <a:spLocks noGrp="1"/>
          </p:cNvSpPr>
          <p:nvPr>
            <p:ph type="subTitle" idx="1"/>
          </p:nvPr>
        </p:nvSpPr>
        <p:spPr>
          <a:xfrm>
            <a:off x="1106111" y="1421196"/>
            <a:ext cx="3923101" cy="10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GIỚI THIỆU VÀ XÁC ĐỊNH VẤN ĐỀ NGHIÊN CỨU</a:t>
            </a:r>
            <a:endParaRPr b="1">
              <a:latin typeface="Montserrat" panose="00000500000000000000" pitchFamily="2" charset="0"/>
            </a:endParaRPr>
          </a:p>
        </p:txBody>
      </p:sp>
      <p:sp>
        <p:nvSpPr>
          <p:cNvPr id="386" name="Google Shape;386;p30"/>
          <p:cNvSpPr txBox="1">
            <a:spLocks noGrp="1"/>
          </p:cNvSpPr>
          <p:nvPr>
            <p:ph type="subTitle" idx="6"/>
          </p:nvPr>
        </p:nvSpPr>
        <p:spPr>
          <a:xfrm>
            <a:off x="1106105" y="3413414"/>
            <a:ext cx="3023210"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KẾT QUẢ THỰC HIỆN VÀ ĐÁNH GIÁ DỰ ÁN</a:t>
            </a:r>
            <a:endParaRPr b="1">
              <a:latin typeface="Montserrat" panose="00000500000000000000" pitchFamily="2" charset="0"/>
            </a:endParaRPr>
          </a:p>
        </p:txBody>
      </p:sp>
      <p:sp>
        <p:nvSpPr>
          <p:cNvPr id="387" name="Google Shape;387;p30"/>
          <p:cNvSpPr txBox="1">
            <a:spLocks noGrp="1"/>
          </p:cNvSpPr>
          <p:nvPr>
            <p:ph type="subTitle" idx="7"/>
          </p:nvPr>
        </p:nvSpPr>
        <p:spPr>
          <a:xfrm>
            <a:off x="6156081" y="1622754"/>
            <a:ext cx="2987919"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XÂY DỰNG MÔ </a:t>
            </a:r>
          </a:p>
          <a:p>
            <a:pPr marL="0" lvl="0" indent="0" algn="l" rtl="0">
              <a:spcBef>
                <a:spcPts val="0"/>
              </a:spcBef>
              <a:spcAft>
                <a:spcPts val="0"/>
              </a:spcAft>
              <a:buNone/>
            </a:pPr>
            <a:r>
              <a:rPr lang="en" b="1">
                <a:latin typeface="Montserrat" panose="00000500000000000000" pitchFamily="2" charset="0"/>
              </a:rPr>
              <a:t>HÌNH KIỂM NGHIỆM</a:t>
            </a:r>
            <a:endParaRPr b="1">
              <a:latin typeface="Montserrat" panose="00000500000000000000" pitchFamily="2" charset="0"/>
            </a:endParaRPr>
          </a:p>
        </p:txBody>
      </p:sp>
      <p:sp>
        <p:nvSpPr>
          <p:cNvPr id="388" name="Google Shape;388;p30"/>
          <p:cNvSpPr txBox="1">
            <a:spLocks noGrp="1"/>
          </p:cNvSpPr>
          <p:nvPr>
            <p:ph type="subTitle" idx="8"/>
          </p:nvPr>
        </p:nvSpPr>
        <p:spPr>
          <a:xfrm>
            <a:off x="6156087" y="3413409"/>
            <a:ext cx="2987913"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HƯỚNG PHÁT TRIỂN</a:t>
            </a:r>
            <a:endParaRPr b="1">
              <a:latin typeface="Montserrat" panose="00000500000000000000" pitchFamily="2" charset="0"/>
            </a:endParaRPr>
          </a:p>
        </p:txBody>
      </p:sp>
      <p:sp>
        <p:nvSpPr>
          <p:cNvPr id="2" name="Google Shape;361;p28">
            <a:extLst>
              <a:ext uri="{FF2B5EF4-FFF2-40B4-BE49-F238E27FC236}">
                <a16:creationId xmlns:a16="http://schemas.microsoft.com/office/drawing/2014/main" id="{2B696D4B-67B3-6F33-E1F1-77B7AF5F63F0}"/>
              </a:ext>
            </a:extLst>
          </p:cNvPr>
          <p:cNvSpPr txBox="1">
            <a:spLocks/>
          </p:cNvSpPr>
          <p:nvPr/>
        </p:nvSpPr>
        <p:spPr>
          <a:xfrm>
            <a:off x="3514225" y="267574"/>
            <a:ext cx="2542329" cy="6112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800" b="1" err="1">
                <a:solidFill>
                  <a:schemeClr val="tx1"/>
                </a:solidFill>
                <a:latin typeface="Montserrat" panose="00000500000000000000" pitchFamily="2" charset="0"/>
              </a:rPr>
              <a:t>NỘI</a:t>
            </a:r>
            <a:r>
              <a:rPr lang="en-US" sz="2800" b="1">
                <a:solidFill>
                  <a:schemeClr val="tx1"/>
                </a:solidFill>
                <a:latin typeface="Montserrat" panose="00000500000000000000" pitchFamily="2" charset="0"/>
              </a:rPr>
              <a:t> DUNG</a:t>
            </a:r>
            <a:endParaRPr lang="vi-VN" sz="2800" b="1">
              <a:solidFill>
                <a:schemeClr val="tx1"/>
              </a:solidFill>
              <a:latin typeface="Montserrat" panose="00000500000000000000" pitchFamily="2"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KẾT QUẢ THỰC HIỆN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255758" y="1306125"/>
            <a:ext cx="5386505" cy="29749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1400"/>
              <a:t>+</a:t>
            </a:r>
            <a:r>
              <a:rPr lang="vi-VN" sz="1400"/>
              <a:t> Chuyển đổi ngôn ngữ ký hiệu tay thành ký tự: thiết bị nhận dữ liệu từ các cảm biến chuyển động gửi về máy tính, từ đó phân tích số liệu rồi cho ra chữ cái và các mẫu từ thông dụng.</a:t>
            </a:r>
            <a:endParaRPr lang="en-US" sz="1400"/>
          </a:p>
          <a:p>
            <a:pPr algn="just">
              <a:lnSpc>
                <a:spcPct val="150000"/>
              </a:lnSpc>
            </a:pPr>
            <a:endParaRPr lang="vi-VN" sz="1400"/>
          </a:p>
          <a:p>
            <a:pPr algn="just">
              <a:lnSpc>
                <a:spcPct val="150000"/>
              </a:lnSpc>
            </a:pPr>
            <a:r>
              <a:rPr lang="en-US" sz="1400"/>
              <a:t>+</a:t>
            </a:r>
            <a:r>
              <a:rPr lang="vi-VN" sz="1400"/>
              <a:t> Chuyển đổi ký tự thành giọng nói và giọng nói thành ký tự: các hàm giọng nói nhận dữ liệu ký tự và chuyển thành các âm thanh dạng mp3 và ngược lại.</a:t>
            </a:r>
          </a:p>
        </p:txBody>
      </p:sp>
      <p:pic>
        <p:nvPicPr>
          <p:cNvPr id="6146" name="Picture 2">
            <a:extLst>
              <a:ext uri="{FF2B5EF4-FFF2-40B4-BE49-F238E27FC236}">
                <a16:creationId xmlns:a16="http://schemas.microsoft.com/office/drawing/2014/main" id="{3D273C2D-DFEC-77B8-DF7B-675E76647B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22" b="10505"/>
          <a:stretch/>
        </p:blipFill>
        <p:spPr bwMode="auto">
          <a:xfrm>
            <a:off x="5877907" y="1470313"/>
            <a:ext cx="2875253" cy="239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369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ĐÁNH GIÁ DỰ ÁN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398043" y="976745"/>
            <a:ext cx="8347914" cy="37926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1400"/>
              <a:t>+ V</a:t>
            </a:r>
            <a:r>
              <a:rPr lang="vi-VN" sz="1400"/>
              <a:t>ới kết quả hiện tại, độ chính xác vẫn có thể chấp nhận được với những thao tác và biểu hiện ngôn ngữ cơ bản nhất.</a:t>
            </a:r>
            <a:endParaRPr lang="en-US" sz="1400"/>
          </a:p>
          <a:p>
            <a:pPr algn="just">
              <a:lnSpc>
                <a:spcPct val="150000"/>
              </a:lnSpc>
            </a:pPr>
            <a:endParaRPr lang="en-US" sz="1400"/>
          </a:p>
          <a:p>
            <a:pPr algn="just">
              <a:lnSpc>
                <a:spcPct val="150000"/>
              </a:lnSpc>
            </a:pPr>
            <a:r>
              <a:rPr lang="vi-VN" sz="1400"/>
              <a:t>+</a:t>
            </a:r>
            <a:r>
              <a:rPr lang="en-US" sz="1400"/>
              <a:t> </a:t>
            </a:r>
            <a:r>
              <a:rPr lang="vi-VN" sz="1400"/>
              <a:t>Thời gian phát triển dự án còn ngắn nên chưa có nhiều dữ liệu cho việc huấn luyện máy học, dẫn đến kết quả đưa ra còn chưa chính xác ở một số trường hợp.</a:t>
            </a:r>
            <a:endParaRPr lang="en-US" sz="1400"/>
          </a:p>
          <a:p>
            <a:pPr algn="just">
              <a:lnSpc>
                <a:spcPct val="150000"/>
              </a:lnSpc>
            </a:pPr>
            <a:endParaRPr lang="en-US" sz="1400"/>
          </a:p>
          <a:p>
            <a:pPr algn="just">
              <a:lnSpc>
                <a:spcPct val="150000"/>
              </a:lnSpc>
            </a:pPr>
            <a:r>
              <a:rPr lang="vi-VN" sz="1400"/>
              <a:t>+ Hàm giọng nói còn gặp một số hạn chế, có thể bị ảnh hưởng bởi một vài yếu tố khách quan bên ngoài như: âm thanh khó lọc khi ở những nơi ồn ào, người nói nhanh</a:t>
            </a:r>
            <a:r>
              <a:rPr lang="en-US" sz="1400"/>
              <a:t>, nói nhỏ</a:t>
            </a:r>
            <a:r>
              <a:rPr lang="vi-VN" sz="1400"/>
              <a:t> và sử dụng ngôn ngữ địa phương có thể khiến kết quả đầu ra chưa chính xác.</a:t>
            </a:r>
          </a:p>
        </p:txBody>
      </p:sp>
    </p:spTree>
    <p:extLst>
      <p:ext uri="{BB962C8B-B14F-4D97-AF65-F5344CB8AC3E}">
        <p14:creationId xmlns:p14="http://schemas.microsoft.com/office/powerpoint/2010/main" val="104480138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606378" y="2614801"/>
            <a:ext cx="5293785" cy="839974"/>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HƯỚNG</a:t>
            </a:r>
            <a:r>
              <a:rPr lang="en-US" sz="3600" b="1">
                <a:latin typeface="Montserrat" panose="00000500000000000000" pitchFamily="2" charset="0"/>
              </a:rPr>
              <a:t> </a:t>
            </a:r>
            <a:r>
              <a:rPr lang="en-US" sz="3600" b="1" err="1">
                <a:latin typeface="Montserrat" panose="00000500000000000000" pitchFamily="2" charset="0"/>
              </a:rPr>
              <a:t>PHÁT</a:t>
            </a:r>
            <a:r>
              <a:rPr lang="en-US" sz="3600" b="1">
                <a:latin typeface="Montserrat" panose="00000500000000000000" pitchFamily="2" charset="0"/>
              </a:rPr>
              <a:t> </a:t>
            </a:r>
            <a:r>
              <a:rPr lang="en-US" sz="3600" b="1" err="1">
                <a:latin typeface="Montserrat" panose="00000500000000000000" pitchFamily="2" charset="0"/>
              </a:rPr>
              <a:t>TRIỂN</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910;p47">
            <a:extLst>
              <a:ext uri="{FF2B5EF4-FFF2-40B4-BE49-F238E27FC236}">
                <a16:creationId xmlns:a16="http://schemas.microsoft.com/office/drawing/2014/main" id="{DE79D698-8E44-C4A6-D814-7A190483F225}"/>
              </a:ext>
            </a:extLst>
          </p:cNvPr>
          <p:cNvSpPr/>
          <p:nvPr/>
        </p:nvSpPr>
        <p:spPr>
          <a:xfrm>
            <a:off x="2763676" y="4149181"/>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1;p47">
            <a:extLst>
              <a:ext uri="{FF2B5EF4-FFF2-40B4-BE49-F238E27FC236}">
                <a16:creationId xmlns:a16="http://schemas.microsoft.com/office/drawing/2014/main" id="{36551F8E-1C53-B9EC-DE96-017C136FA0F5}"/>
              </a:ext>
            </a:extLst>
          </p:cNvPr>
          <p:cNvSpPr/>
          <p:nvPr/>
        </p:nvSpPr>
        <p:spPr>
          <a:xfrm>
            <a:off x="1794128" y="2458682"/>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2;p47">
            <a:extLst>
              <a:ext uri="{FF2B5EF4-FFF2-40B4-BE49-F238E27FC236}">
                <a16:creationId xmlns:a16="http://schemas.microsoft.com/office/drawing/2014/main" id="{FF366EC5-41C3-FA4F-42FE-29C8C821AD88}"/>
              </a:ext>
            </a:extLst>
          </p:cNvPr>
          <p:cNvSpPr/>
          <p:nvPr/>
        </p:nvSpPr>
        <p:spPr>
          <a:xfrm>
            <a:off x="2804195" y="822829"/>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3;p47">
            <a:extLst>
              <a:ext uri="{FF2B5EF4-FFF2-40B4-BE49-F238E27FC236}">
                <a16:creationId xmlns:a16="http://schemas.microsoft.com/office/drawing/2014/main" id="{82C19857-8DEC-B468-6D42-8D5D09BFDC4D}"/>
              </a:ext>
            </a:extLst>
          </p:cNvPr>
          <p:cNvSpPr/>
          <p:nvPr/>
        </p:nvSpPr>
        <p:spPr>
          <a:xfrm>
            <a:off x="477911" y="1011270"/>
            <a:ext cx="3660803" cy="3661276"/>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14;p47">
            <a:extLst>
              <a:ext uri="{FF2B5EF4-FFF2-40B4-BE49-F238E27FC236}">
                <a16:creationId xmlns:a16="http://schemas.microsoft.com/office/drawing/2014/main" id="{FC9B45F8-F4D3-D9F5-96D3-9F5D5D8E278B}"/>
              </a:ext>
            </a:extLst>
          </p:cNvPr>
          <p:cNvGrpSpPr/>
          <p:nvPr/>
        </p:nvGrpSpPr>
        <p:grpSpPr>
          <a:xfrm>
            <a:off x="1187323" y="1784094"/>
            <a:ext cx="2113582" cy="1642194"/>
            <a:chOff x="3186425" y="4160625"/>
            <a:chExt cx="533679" cy="414643"/>
          </a:xfrm>
        </p:grpSpPr>
        <p:grpSp>
          <p:nvGrpSpPr>
            <p:cNvPr id="7" name="Google Shape;915;p47">
              <a:extLst>
                <a:ext uri="{FF2B5EF4-FFF2-40B4-BE49-F238E27FC236}">
                  <a16:creationId xmlns:a16="http://schemas.microsoft.com/office/drawing/2014/main" id="{D0C5E689-B952-10B4-9F6B-FC718B960A9D}"/>
                </a:ext>
              </a:extLst>
            </p:cNvPr>
            <p:cNvGrpSpPr/>
            <p:nvPr/>
          </p:nvGrpSpPr>
          <p:grpSpPr>
            <a:xfrm>
              <a:off x="3248670" y="4212301"/>
              <a:ext cx="409169" cy="311298"/>
              <a:chOff x="3248670" y="4212301"/>
              <a:chExt cx="409169" cy="311298"/>
            </a:xfrm>
          </p:grpSpPr>
          <p:sp>
            <p:nvSpPr>
              <p:cNvPr id="9" name="Google Shape;916;p47">
                <a:extLst>
                  <a:ext uri="{FF2B5EF4-FFF2-40B4-BE49-F238E27FC236}">
                    <a16:creationId xmlns:a16="http://schemas.microsoft.com/office/drawing/2014/main" id="{E4DC1B33-D673-CF34-4412-E6263FCE709D}"/>
                  </a:ext>
                </a:extLst>
              </p:cNvPr>
              <p:cNvSpPr/>
              <p:nvPr/>
            </p:nvSpPr>
            <p:spPr>
              <a:xfrm>
                <a:off x="3249849" y="4212301"/>
                <a:ext cx="337457" cy="246269"/>
              </a:xfrm>
              <a:custGeom>
                <a:avLst/>
                <a:gdLst/>
                <a:ahLst/>
                <a:cxnLst/>
                <a:rect l="l" t="t" r="r" b="b"/>
                <a:pathLst>
                  <a:path w="7727" h="5639" extrusionOk="0">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7;p47">
                <a:extLst>
                  <a:ext uri="{FF2B5EF4-FFF2-40B4-BE49-F238E27FC236}">
                    <a16:creationId xmlns:a16="http://schemas.microsoft.com/office/drawing/2014/main" id="{95A833ED-4F0D-D7B5-4B51-A1B056874525}"/>
                  </a:ext>
                </a:extLst>
              </p:cNvPr>
              <p:cNvSpPr/>
              <p:nvPr/>
            </p:nvSpPr>
            <p:spPr>
              <a:xfrm>
                <a:off x="3304790" y="4265276"/>
                <a:ext cx="353048" cy="258323"/>
              </a:xfrm>
              <a:custGeom>
                <a:avLst/>
                <a:gdLst/>
                <a:ahLst/>
                <a:cxnLst/>
                <a:rect l="l" t="t" r="r" b="b"/>
                <a:pathLst>
                  <a:path w="8084" h="5915" extrusionOk="0">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8;p47">
                <a:extLst>
                  <a:ext uri="{FF2B5EF4-FFF2-40B4-BE49-F238E27FC236}">
                    <a16:creationId xmlns:a16="http://schemas.microsoft.com/office/drawing/2014/main" id="{3F05E0C2-1DF3-582A-F41A-BD2A4821F9E0}"/>
                  </a:ext>
                </a:extLst>
              </p:cNvPr>
              <p:cNvSpPr/>
              <p:nvPr/>
            </p:nvSpPr>
            <p:spPr>
              <a:xfrm>
                <a:off x="3461010" y="4317465"/>
                <a:ext cx="51883" cy="56556"/>
              </a:xfrm>
              <a:custGeom>
                <a:avLst/>
                <a:gdLst/>
                <a:ahLst/>
                <a:cxnLst/>
                <a:rect l="l" t="t" r="r" b="b"/>
                <a:pathLst>
                  <a:path w="1188" h="1295" extrusionOk="0">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9;p47">
                <a:extLst>
                  <a:ext uri="{FF2B5EF4-FFF2-40B4-BE49-F238E27FC236}">
                    <a16:creationId xmlns:a16="http://schemas.microsoft.com/office/drawing/2014/main" id="{56CDA07A-5C43-7F43-7E1B-AD2EF8BD088A}"/>
                  </a:ext>
                </a:extLst>
              </p:cNvPr>
              <p:cNvSpPr/>
              <p:nvPr/>
            </p:nvSpPr>
            <p:spPr>
              <a:xfrm>
                <a:off x="3548706" y="4278902"/>
                <a:ext cx="33934" cy="78348"/>
              </a:xfrm>
              <a:custGeom>
                <a:avLst/>
                <a:gdLst/>
                <a:ahLst/>
                <a:cxnLst/>
                <a:rect l="l" t="t" r="r" b="b"/>
                <a:pathLst>
                  <a:path w="777" h="1794" extrusionOk="0">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0;p47">
                <a:extLst>
                  <a:ext uri="{FF2B5EF4-FFF2-40B4-BE49-F238E27FC236}">
                    <a16:creationId xmlns:a16="http://schemas.microsoft.com/office/drawing/2014/main" id="{844F2C9B-5B01-61EB-7041-1EBF51A02ADB}"/>
                  </a:ext>
                </a:extLst>
              </p:cNvPr>
              <p:cNvSpPr/>
              <p:nvPr/>
            </p:nvSpPr>
            <p:spPr>
              <a:xfrm>
                <a:off x="3404933" y="4414114"/>
                <a:ext cx="25374" cy="40135"/>
              </a:xfrm>
              <a:custGeom>
                <a:avLst/>
                <a:gdLst/>
                <a:ahLst/>
                <a:cxnLst/>
                <a:rect l="l" t="t" r="r" b="b"/>
                <a:pathLst>
                  <a:path w="581" h="919" extrusionOk="0">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7">
                <a:extLst>
                  <a:ext uri="{FF2B5EF4-FFF2-40B4-BE49-F238E27FC236}">
                    <a16:creationId xmlns:a16="http://schemas.microsoft.com/office/drawing/2014/main" id="{61B58850-8B94-4E2A-51CF-9B63CC7F8FB2}"/>
                  </a:ext>
                </a:extLst>
              </p:cNvPr>
              <p:cNvSpPr/>
              <p:nvPr/>
            </p:nvSpPr>
            <p:spPr>
              <a:xfrm>
                <a:off x="3468827" y="4251257"/>
                <a:ext cx="14456" cy="15984"/>
              </a:xfrm>
              <a:custGeom>
                <a:avLst/>
                <a:gdLst/>
                <a:ahLst/>
                <a:cxnLst/>
                <a:rect l="l" t="t" r="r" b="b"/>
                <a:pathLst>
                  <a:path w="331" h="366" extrusionOk="0">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7">
                <a:extLst>
                  <a:ext uri="{FF2B5EF4-FFF2-40B4-BE49-F238E27FC236}">
                    <a16:creationId xmlns:a16="http://schemas.microsoft.com/office/drawing/2014/main" id="{EAE52095-C6A4-8F90-8F97-143ADCD0A6A3}"/>
                  </a:ext>
                </a:extLst>
              </p:cNvPr>
              <p:cNvSpPr/>
              <p:nvPr/>
            </p:nvSpPr>
            <p:spPr>
              <a:xfrm>
                <a:off x="3248670" y="4213043"/>
                <a:ext cx="407988" cy="309027"/>
              </a:xfrm>
              <a:custGeom>
                <a:avLst/>
                <a:gdLst/>
                <a:ahLst/>
                <a:cxnLst/>
                <a:rect l="l" t="t" r="r" b="b"/>
                <a:pathLst>
                  <a:path w="9342" h="7076" extrusionOk="0">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23;p47">
              <a:extLst>
                <a:ext uri="{FF2B5EF4-FFF2-40B4-BE49-F238E27FC236}">
                  <a16:creationId xmlns:a16="http://schemas.microsoft.com/office/drawing/2014/main" id="{EB171902-AE11-2026-BF56-55E7B3AD02B4}"/>
                </a:ext>
              </a:extLst>
            </p:cNvPr>
            <p:cNvSpPr/>
            <p:nvPr/>
          </p:nvSpPr>
          <p:spPr>
            <a:xfrm>
              <a:off x="3186425" y="4160625"/>
              <a:ext cx="533679" cy="414643"/>
            </a:xfrm>
            <a:custGeom>
              <a:avLst/>
              <a:gdLst/>
              <a:ahLst/>
              <a:cxnLst/>
              <a:rect l="l" t="t" r="r" b="b"/>
              <a:pathLst>
                <a:path w="11437" h="8886" extrusionOk="0">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924;p47">
            <a:extLst>
              <a:ext uri="{FF2B5EF4-FFF2-40B4-BE49-F238E27FC236}">
                <a16:creationId xmlns:a16="http://schemas.microsoft.com/office/drawing/2014/main" id="{47948091-9526-6945-898B-6DD0B5A7DDE7}"/>
              </a:ext>
            </a:extLst>
          </p:cNvPr>
          <p:cNvSpPr/>
          <p:nvPr/>
        </p:nvSpPr>
        <p:spPr>
          <a:xfrm>
            <a:off x="3205538" y="1500556"/>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5;p47">
            <a:extLst>
              <a:ext uri="{FF2B5EF4-FFF2-40B4-BE49-F238E27FC236}">
                <a16:creationId xmlns:a16="http://schemas.microsoft.com/office/drawing/2014/main" id="{550EBB33-1D7A-7BD1-737C-774B9C5237E2}"/>
              </a:ext>
            </a:extLst>
          </p:cNvPr>
          <p:cNvSpPr/>
          <p:nvPr/>
        </p:nvSpPr>
        <p:spPr>
          <a:xfrm>
            <a:off x="803363" y="3380981"/>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6;p47">
            <a:extLst>
              <a:ext uri="{FF2B5EF4-FFF2-40B4-BE49-F238E27FC236}">
                <a16:creationId xmlns:a16="http://schemas.microsoft.com/office/drawing/2014/main" id="{E9BDB696-B849-D27E-F035-AE19F56A96E8}"/>
              </a:ext>
            </a:extLst>
          </p:cNvPr>
          <p:cNvSpPr/>
          <p:nvPr/>
        </p:nvSpPr>
        <p:spPr>
          <a:xfrm>
            <a:off x="2804196" y="3380991"/>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7;p47">
            <a:extLst>
              <a:ext uri="{FF2B5EF4-FFF2-40B4-BE49-F238E27FC236}">
                <a16:creationId xmlns:a16="http://schemas.microsoft.com/office/drawing/2014/main" id="{D774F7E2-807C-84C5-5F60-990021D50682}"/>
              </a:ext>
            </a:extLst>
          </p:cNvPr>
          <p:cNvSpPr/>
          <p:nvPr/>
        </p:nvSpPr>
        <p:spPr>
          <a:xfrm>
            <a:off x="1000702" y="642642"/>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8;p47">
            <a:extLst>
              <a:ext uri="{FF2B5EF4-FFF2-40B4-BE49-F238E27FC236}">
                <a16:creationId xmlns:a16="http://schemas.microsoft.com/office/drawing/2014/main" id="{8CA19ACD-5C7E-702F-E3AA-EF539FC75D41}"/>
              </a:ext>
            </a:extLst>
          </p:cNvPr>
          <p:cNvSpPr/>
          <p:nvPr/>
        </p:nvSpPr>
        <p:spPr>
          <a:xfrm>
            <a:off x="803370" y="1750554"/>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6397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HƯỚNG PHÁT TRIỂN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426027" y="890489"/>
            <a:ext cx="8364681" cy="3669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250000"/>
              </a:lnSpc>
            </a:pPr>
            <a:r>
              <a:rPr lang="en-US" sz="1400"/>
              <a:t>+ </a:t>
            </a:r>
            <a:r>
              <a:rPr lang="vi-VN" sz="1400"/>
              <a:t>Tăng cường dữ liệu nhằm đủ bộ dữ liệu cho giao tiếp hằng ngày.</a:t>
            </a:r>
          </a:p>
          <a:p>
            <a:pPr algn="just">
              <a:lnSpc>
                <a:spcPct val="250000"/>
              </a:lnSpc>
            </a:pPr>
            <a:r>
              <a:rPr lang="en-US" sz="1400"/>
              <a:t>+ </a:t>
            </a:r>
            <a:r>
              <a:rPr lang="vi-VN" sz="1400"/>
              <a:t>Phát triển thiết kế cấu trúc mạng neural mới để phù hợp hơn cho bộ dữ liệu đầy đủ giao tiếp </a:t>
            </a:r>
            <a:r>
              <a:rPr lang="en-US" sz="1400"/>
              <a:t>hằ</a:t>
            </a:r>
            <a:r>
              <a:rPr lang="vi-VN" sz="1400"/>
              <a:t>ng ngày.</a:t>
            </a:r>
          </a:p>
          <a:p>
            <a:pPr algn="just">
              <a:lnSpc>
                <a:spcPct val="250000"/>
              </a:lnSpc>
            </a:pPr>
            <a:r>
              <a:rPr lang="en-US" sz="1400"/>
              <a:t>+ </a:t>
            </a:r>
            <a:r>
              <a:rPr lang="vi-VN" sz="1400"/>
              <a:t>Thiết kế 2 thiết bị đầy đủ cho 2 tay (phù hợp hơn với nhiều cử chỉ cần 2 tay) và chuyển hướng sang gửi tín hiệu không dây.</a:t>
            </a:r>
          </a:p>
          <a:p>
            <a:pPr algn="just">
              <a:lnSpc>
                <a:spcPct val="250000"/>
              </a:lnSpc>
            </a:pPr>
            <a:r>
              <a:rPr lang="en-US" sz="1400"/>
              <a:t>+ </a:t>
            </a:r>
            <a:r>
              <a:rPr lang="vi-VN" sz="1400"/>
              <a:t>Tối ưu hóa phần cứng làm bộ trung tâm xử lý độc lập với Raspberry Pi 2W kèm màn hình và loa.</a:t>
            </a:r>
          </a:p>
        </p:txBody>
      </p:sp>
    </p:spTree>
    <p:extLst>
      <p:ext uri="{BB962C8B-B14F-4D97-AF65-F5344CB8AC3E}">
        <p14:creationId xmlns:p14="http://schemas.microsoft.com/office/powerpoint/2010/main" val="20479507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2b7cf4c67f0e177db1f3ae7de03112c">
            <a:hlinkClick r:id="" action="ppaction://media"/>
            <a:extLst>
              <a:ext uri="{FF2B5EF4-FFF2-40B4-BE49-F238E27FC236}">
                <a16:creationId xmlns:a16="http://schemas.microsoft.com/office/drawing/2014/main" id="{636943A5-090F-C062-35B6-4DF0265E4F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394010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7"/>
          <p:cNvSpPr txBox="1">
            <a:spLocks noGrp="1"/>
          </p:cNvSpPr>
          <p:nvPr>
            <p:ph type="title"/>
          </p:nvPr>
        </p:nvSpPr>
        <p:spPr>
          <a:xfrm>
            <a:off x="250521" y="677732"/>
            <a:ext cx="7882260" cy="1688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err="1"/>
              <a:t>Cảm</a:t>
            </a:r>
            <a:r>
              <a:rPr lang="en-US" sz="4400"/>
              <a:t> </a:t>
            </a:r>
            <a:r>
              <a:rPr lang="en-US" sz="4400" err="1"/>
              <a:t>ơn</a:t>
            </a:r>
            <a:r>
              <a:rPr lang="en-US" sz="4400"/>
              <a:t> </a:t>
            </a:r>
            <a:r>
              <a:rPr lang="en-US" sz="4400" err="1"/>
              <a:t>mọi</a:t>
            </a:r>
            <a:r>
              <a:rPr lang="en-US" sz="4400"/>
              <a:t> </a:t>
            </a:r>
            <a:r>
              <a:rPr lang="en-US" sz="4400" err="1"/>
              <a:t>người</a:t>
            </a:r>
            <a:r>
              <a:rPr lang="en-US" sz="4400"/>
              <a:t> </a:t>
            </a:r>
            <a:r>
              <a:rPr lang="en-US" sz="4400" err="1"/>
              <a:t>đã</a:t>
            </a:r>
            <a:r>
              <a:rPr lang="en-US" sz="4400"/>
              <a:t> </a:t>
            </a:r>
            <a:r>
              <a:rPr lang="en-US" sz="4400" err="1"/>
              <a:t>chú</a:t>
            </a:r>
            <a:r>
              <a:rPr lang="en-US" sz="4400"/>
              <a:t> ý </a:t>
            </a:r>
            <a:r>
              <a:rPr lang="en-US" sz="4400" err="1"/>
              <a:t>lắng</a:t>
            </a:r>
            <a:r>
              <a:rPr lang="en-US" sz="4400"/>
              <a:t> </a:t>
            </a:r>
            <a:r>
              <a:rPr lang="en-US" sz="4400" err="1"/>
              <a:t>nghe</a:t>
            </a:r>
            <a:endParaRPr sz="4400"/>
          </a:p>
        </p:txBody>
      </p:sp>
      <p:pic>
        <p:nvPicPr>
          <p:cNvPr id="18" name="Picture 17">
            <a:extLst>
              <a:ext uri="{FF2B5EF4-FFF2-40B4-BE49-F238E27FC236}">
                <a16:creationId xmlns:a16="http://schemas.microsoft.com/office/drawing/2014/main" id="{289F4E79-97ED-C017-8316-AFB24B083659}"/>
              </a:ext>
            </a:extLst>
          </p:cNvPr>
          <p:cNvPicPr>
            <a:picLocks noChangeAspect="1"/>
          </p:cNvPicPr>
          <p:nvPr/>
        </p:nvPicPr>
        <p:blipFill>
          <a:blip r:embed="rId3"/>
          <a:stretch>
            <a:fillRect/>
          </a:stretch>
        </p:blipFill>
        <p:spPr>
          <a:xfrm>
            <a:off x="761268" y="3398599"/>
            <a:ext cx="2799513" cy="54254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pack_</a:t>
            </a:r>
            <a:endParaRPr/>
          </a:p>
        </p:txBody>
      </p:sp>
      <p:grpSp>
        <p:nvGrpSpPr>
          <p:cNvPr id="934" name="Google Shape;934;p48"/>
          <p:cNvGrpSpPr/>
          <p:nvPr/>
        </p:nvGrpSpPr>
        <p:grpSpPr>
          <a:xfrm>
            <a:off x="1146624" y="1548605"/>
            <a:ext cx="425921" cy="487457"/>
            <a:chOff x="1146624" y="1548605"/>
            <a:chExt cx="425921" cy="487457"/>
          </a:xfrm>
        </p:grpSpPr>
        <p:sp>
          <p:nvSpPr>
            <p:cNvPr id="935" name="Google Shape;935;p48"/>
            <p:cNvSpPr/>
            <p:nvPr/>
          </p:nvSpPr>
          <p:spPr>
            <a:xfrm>
              <a:off x="1262043" y="1663175"/>
              <a:ext cx="142999" cy="143003"/>
            </a:xfrm>
            <a:custGeom>
              <a:avLst/>
              <a:gdLst/>
              <a:ahLst/>
              <a:cxnLst/>
              <a:rect l="l" t="t" r="r" b="b"/>
              <a:pathLst>
                <a:path w="1348" h="1348" extrusionOk="0">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1318798" y="1719929"/>
              <a:ext cx="28536" cy="28537"/>
            </a:xfrm>
            <a:custGeom>
              <a:avLst/>
              <a:gdLst/>
              <a:ahLst/>
              <a:cxnLst/>
              <a:rect l="l" t="t" r="r" b="b"/>
              <a:pathLst>
                <a:path w="269" h="269" extrusionOk="0">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1147473" y="1748359"/>
              <a:ext cx="425073" cy="287703"/>
            </a:xfrm>
            <a:custGeom>
              <a:avLst/>
              <a:gdLst/>
              <a:ahLst/>
              <a:cxnLst/>
              <a:rect l="l" t="t" r="r" b="b"/>
              <a:pathLst>
                <a:path w="4007" h="2712" extrusionOk="0">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1146624" y="1548605"/>
              <a:ext cx="172278" cy="171433"/>
            </a:xfrm>
            <a:custGeom>
              <a:avLst/>
              <a:gdLst/>
              <a:ahLst/>
              <a:cxnLst/>
              <a:rect l="l" t="t" r="r" b="b"/>
              <a:pathLst>
                <a:path w="1624" h="1616" extrusionOk="0">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1347228" y="1548605"/>
              <a:ext cx="171323" cy="171433"/>
            </a:xfrm>
            <a:custGeom>
              <a:avLst/>
              <a:gdLst/>
              <a:ahLst/>
              <a:cxnLst/>
              <a:rect l="l" t="t" r="r" b="b"/>
              <a:pathLst>
                <a:path w="1615" h="1616" extrusionOk="0">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8"/>
          <p:cNvGrpSpPr/>
          <p:nvPr/>
        </p:nvGrpSpPr>
        <p:grpSpPr>
          <a:xfrm>
            <a:off x="1861096" y="1549559"/>
            <a:ext cx="425921" cy="485657"/>
            <a:chOff x="1861096" y="1549559"/>
            <a:chExt cx="425921" cy="485657"/>
          </a:xfrm>
        </p:grpSpPr>
        <p:sp>
          <p:nvSpPr>
            <p:cNvPr id="941" name="Google Shape;941;p48"/>
            <p:cNvSpPr/>
            <p:nvPr/>
          </p:nvSpPr>
          <p:spPr>
            <a:xfrm>
              <a:off x="1947235" y="1633789"/>
              <a:ext cx="198799" cy="86247"/>
            </a:xfrm>
            <a:custGeom>
              <a:avLst/>
              <a:gdLst/>
              <a:ahLst/>
              <a:cxnLst/>
              <a:rect l="l" t="t" r="r" b="b"/>
              <a:pathLst>
                <a:path w="1874" h="813" extrusionOk="0">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1861096" y="1549559"/>
              <a:ext cx="425921" cy="485657"/>
            </a:xfrm>
            <a:custGeom>
              <a:avLst/>
              <a:gdLst/>
              <a:ahLst/>
              <a:cxnLst/>
              <a:rect l="l" t="t" r="r" b="b"/>
              <a:pathLst>
                <a:path w="4015" h="4578" extrusionOk="0">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8"/>
          <p:cNvGrpSpPr/>
          <p:nvPr/>
        </p:nvGrpSpPr>
        <p:grpSpPr>
          <a:xfrm>
            <a:off x="2544378" y="1577035"/>
            <a:ext cx="487449" cy="430700"/>
            <a:chOff x="2544378" y="1577035"/>
            <a:chExt cx="487449" cy="430700"/>
          </a:xfrm>
        </p:grpSpPr>
        <p:sp>
          <p:nvSpPr>
            <p:cNvPr id="944" name="Google Shape;944;p48"/>
            <p:cNvSpPr/>
            <p:nvPr/>
          </p:nvSpPr>
          <p:spPr>
            <a:xfrm>
              <a:off x="2690137" y="1664129"/>
              <a:ext cx="196889" cy="142048"/>
            </a:xfrm>
            <a:custGeom>
              <a:avLst/>
              <a:gdLst/>
              <a:ahLst/>
              <a:cxnLst/>
              <a:rect l="l" t="t" r="r" b="b"/>
              <a:pathLst>
                <a:path w="1856" h="1339" extrusionOk="0">
                  <a:moveTo>
                    <a:pt x="928" y="1071"/>
                  </a:moveTo>
                  <a:cubicBezTo>
                    <a:pt x="705" y="1071"/>
                    <a:pt x="518" y="892"/>
                    <a:pt x="518" y="669"/>
                  </a:cubicBezTo>
                  <a:cubicBezTo>
                    <a:pt x="518" y="446"/>
                    <a:pt x="705" y="268"/>
                    <a:pt x="928" y="268"/>
                  </a:cubicBezTo>
                  <a:cubicBezTo>
                    <a:pt x="1151" y="268"/>
                    <a:pt x="1329" y="446"/>
                    <a:pt x="1329" y="669"/>
                  </a:cubicBezTo>
                  <a:cubicBezTo>
                    <a:pt x="1329" y="892"/>
                    <a:pt x="1151" y="1071"/>
                    <a:pt x="928" y="1071"/>
                  </a:cubicBezTo>
                  <a:close/>
                  <a:moveTo>
                    <a:pt x="928" y="0"/>
                  </a:moveTo>
                  <a:cubicBezTo>
                    <a:pt x="384" y="0"/>
                    <a:pt x="81" y="500"/>
                    <a:pt x="0" y="669"/>
                  </a:cubicBezTo>
                  <a:cubicBezTo>
                    <a:pt x="36" y="740"/>
                    <a:pt x="107" y="865"/>
                    <a:pt x="214" y="990"/>
                  </a:cubicBezTo>
                  <a:cubicBezTo>
                    <a:pt x="420" y="1222"/>
                    <a:pt x="660" y="1338"/>
                    <a:pt x="928" y="1338"/>
                  </a:cubicBezTo>
                  <a:cubicBezTo>
                    <a:pt x="1463" y="1338"/>
                    <a:pt x="1767" y="839"/>
                    <a:pt x="1856" y="669"/>
                  </a:cubicBezTo>
                  <a:cubicBezTo>
                    <a:pt x="1820" y="598"/>
                    <a:pt x="1749" y="473"/>
                    <a:pt x="1633" y="348"/>
                  </a:cubicBezTo>
                  <a:cubicBezTo>
                    <a:pt x="1428" y="116"/>
                    <a:pt x="1187"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2774367" y="1720884"/>
              <a:ext cx="28430" cy="28431"/>
            </a:xfrm>
            <a:custGeom>
              <a:avLst/>
              <a:gdLst/>
              <a:ahLst/>
              <a:cxnLst/>
              <a:rect l="l" t="t" r="r" b="b"/>
              <a:pathLst>
                <a:path w="268" h="268" extrusionOk="0">
                  <a:moveTo>
                    <a:pt x="134" y="0"/>
                  </a:moveTo>
                  <a:cubicBezTo>
                    <a:pt x="205" y="0"/>
                    <a:pt x="268" y="63"/>
                    <a:pt x="268" y="134"/>
                  </a:cubicBezTo>
                  <a:cubicBezTo>
                    <a:pt x="268" y="205"/>
                    <a:pt x="205" y="268"/>
                    <a:pt x="134" y="268"/>
                  </a:cubicBezTo>
                  <a:cubicBezTo>
                    <a:pt x="54" y="268"/>
                    <a:pt x="0" y="205"/>
                    <a:pt x="0" y="134"/>
                  </a:cubicBezTo>
                  <a:cubicBezTo>
                    <a:pt x="0" y="63"/>
                    <a:pt x="54"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2544378" y="1577035"/>
              <a:ext cx="487449" cy="287809"/>
            </a:xfrm>
            <a:custGeom>
              <a:avLst/>
              <a:gdLst/>
              <a:ahLst/>
              <a:cxnLst/>
              <a:rect l="l" t="t" r="r" b="b"/>
              <a:pathLst>
                <a:path w="4595" h="2713" extrusionOk="0">
                  <a:moveTo>
                    <a:pt x="4051" y="830"/>
                  </a:moveTo>
                  <a:lnTo>
                    <a:pt x="3783" y="830"/>
                  </a:lnTo>
                  <a:lnTo>
                    <a:pt x="3783" y="562"/>
                  </a:lnTo>
                  <a:lnTo>
                    <a:pt x="4051" y="562"/>
                  </a:lnTo>
                  <a:close/>
                  <a:moveTo>
                    <a:pt x="4051" y="1365"/>
                  </a:moveTo>
                  <a:lnTo>
                    <a:pt x="3783" y="1365"/>
                  </a:lnTo>
                  <a:lnTo>
                    <a:pt x="3783" y="1098"/>
                  </a:lnTo>
                  <a:lnTo>
                    <a:pt x="4051" y="1098"/>
                  </a:lnTo>
                  <a:close/>
                  <a:moveTo>
                    <a:pt x="4051" y="1900"/>
                  </a:moveTo>
                  <a:lnTo>
                    <a:pt x="3783" y="1900"/>
                  </a:lnTo>
                  <a:lnTo>
                    <a:pt x="3783" y="1633"/>
                  </a:lnTo>
                  <a:lnTo>
                    <a:pt x="4051" y="1633"/>
                  </a:lnTo>
                  <a:close/>
                  <a:moveTo>
                    <a:pt x="4051" y="2445"/>
                  </a:moveTo>
                  <a:lnTo>
                    <a:pt x="3783" y="2445"/>
                  </a:lnTo>
                  <a:lnTo>
                    <a:pt x="3783" y="2177"/>
                  </a:lnTo>
                  <a:lnTo>
                    <a:pt x="4051" y="2177"/>
                  </a:lnTo>
                  <a:close/>
                  <a:moveTo>
                    <a:pt x="3497" y="1544"/>
                  </a:moveTo>
                  <a:cubicBezTo>
                    <a:pt x="3497" y="1553"/>
                    <a:pt x="3408" y="1767"/>
                    <a:pt x="3212" y="1981"/>
                  </a:cubicBezTo>
                  <a:cubicBezTo>
                    <a:pt x="2962" y="2275"/>
                    <a:pt x="2641" y="2436"/>
                    <a:pt x="2302" y="2436"/>
                  </a:cubicBezTo>
                  <a:cubicBezTo>
                    <a:pt x="1954" y="2436"/>
                    <a:pt x="1642" y="2275"/>
                    <a:pt x="1383" y="1981"/>
                  </a:cubicBezTo>
                  <a:cubicBezTo>
                    <a:pt x="1196" y="1767"/>
                    <a:pt x="1107" y="1553"/>
                    <a:pt x="1098" y="1544"/>
                  </a:cubicBezTo>
                  <a:lnTo>
                    <a:pt x="1080" y="1490"/>
                  </a:lnTo>
                  <a:lnTo>
                    <a:pt x="1098" y="1437"/>
                  </a:lnTo>
                  <a:cubicBezTo>
                    <a:pt x="1107" y="1428"/>
                    <a:pt x="1196" y="1214"/>
                    <a:pt x="1383" y="999"/>
                  </a:cubicBezTo>
                  <a:cubicBezTo>
                    <a:pt x="1642" y="705"/>
                    <a:pt x="1954" y="545"/>
                    <a:pt x="2302" y="545"/>
                  </a:cubicBezTo>
                  <a:cubicBezTo>
                    <a:pt x="2641" y="545"/>
                    <a:pt x="2962" y="705"/>
                    <a:pt x="3212" y="999"/>
                  </a:cubicBezTo>
                  <a:cubicBezTo>
                    <a:pt x="3408" y="1214"/>
                    <a:pt x="3497" y="1428"/>
                    <a:pt x="3497" y="1437"/>
                  </a:cubicBezTo>
                  <a:lnTo>
                    <a:pt x="3524" y="1490"/>
                  </a:lnTo>
                  <a:close/>
                  <a:moveTo>
                    <a:pt x="803" y="830"/>
                  </a:moveTo>
                  <a:lnTo>
                    <a:pt x="536" y="830"/>
                  </a:lnTo>
                  <a:lnTo>
                    <a:pt x="536" y="562"/>
                  </a:lnTo>
                  <a:lnTo>
                    <a:pt x="803" y="562"/>
                  </a:lnTo>
                  <a:close/>
                  <a:moveTo>
                    <a:pt x="803" y="1365"/>
                  </a:moveTo>
                  <a:lnTo>
                    <a:pt x="536" y="1365"/>
                  </a:lnTo>
                  <a:lnTo>
                    <a:pt x="536" y="1098"/>
                  </a:lnTo>
                  <a:lnTo>
                    <a:pt x="803" y="1098"/>
                  </a:lnTo>
                  <a:close/>
                  <a:moveTo>
                    <a:pt x="803" y="1900"/>
                  </a:moveTo>
                  <a:lnTo>
                    <a:pt x="536" y="1900"/>
                  </a:lnTo>
                  <a:lnTo>
                    <a:pt x="536" y="1633"/>
                  </a:lnTo>
                  <a:lnTo>
                    <a:pt x="803" y="1633"/>
                  </a:lnTo>
                  <a:close/>
                  <a:moveTo>
                    <a:pt x="803" y="2445"/>
                  </a:moveTo>
                  <a:lnTo>
                    <a:pt x="536" y="2445"/>
                  </a:lnTo>
                  <a:lnTo>
                    <a:pt x="536" y="2177"/>
                  </a:lnTo>
                  <a:lnTo>
                    <a:pt x="803" y="2177"/>
                  </a:lnTo>
                  <a:close/>
                  <a:moveTo>
                    <a:pt x="4595" y="0"/>
                  </a:moveTo>
                  <a:lnTo>
                    <a:pt x="0" y="0"/>
                  </a:lnTo>
                  <a:lnTo>
                    <a:pt x="0" y="2712"/>
                  </a:lnTo>
                  <a:lnTo>
                    <a:pt x="4595" y="27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2544378" y="1893057"/>
              <a:ext cx="487449" cy="114678"/>
            </a:xfrm>
            <a:custGeom>
              <a:avLst/>
              <a:gdLst/>
              <a:ahLst/>
              <a:cxnLst/>
              <a:rect l="l" t="t" r="r" b="b"/>
              <a:pathLst>
                <a:path w="4595" h="1081" extrusionOk="0">
                  <a:moveTo>
                    <a:pt x="0" y="1"/>
                  </a:moveTo>
                  <a:lnTo>
                    <a:pt x="0" y="536"/>
                  </a:lnTo>
                  <a:lnTo>
                    <a:pt x="1758" y="536"/>
                  </a:lnTo>
                  <a:lnTo>
                    <a:pt x="1758" y="813"/>
                  </a:lnTo>
                  <a:lnTo>
                    <a:pt x="536" y="813"/>
                  </a:lnTo>
                  <a:lnTo>
                    <a:pt x="536" y="1080"/>
                  </a:lnTo>
                  <a:lnTo>
                    <a:pt x="4051" y="1080"/>
                  </a:lnTo>
                  <a:lnTo>
                    <a:pt x="4051" y="813"/>
                  </a:lnTo>
                  <a:lnTo>
                    <a:pt x="2837" y="813"/>
                  </a:lnTo>
                  <a:lnTo>
                    <a:pt x="2837" y="536"/>
                  </a:lnTo>
                  <a:lnTo>
                    <a:pt x="4595" y="536"/>
                  </a:lnTo>
                  <a:lnTo>
                    <a:pt x="4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8"/>
          <p:cNvGrpSpPr/>
          <p:nvPr/>
        </p:nvGrpSpPr>
        <p:grpSpPr>
          <a:xfrm>
            <a:off x="3257895" y="1548605"/>
            <a:ext cx="487555" cy="487461"/>
            <a:chOff x="3257895" y="1548605"/>
            <a:chExt cx="487555" cy="487461"/>
          </a:xfrm>
        </p:grpSpPr>
        <p:sp>
          <p:nvSpPr>
            <p:cNvPr id="949" name="Google Shape;949;p48"/>
            <p:cNvSpPr/>
            <p:nvPr/>
          </p:nvSpPr>
          <p:spPr>
            <a:xfrm>
              <a:off x="3516314" y="1721839"/>
              <a:ext cx="43600" cy="141093"/>
            </a:xfrm>
            <a:custGeom>
              <a:avLst/>
              <a:gdLst/>
              <a:ahLst/>
              <a:cxnLst/>
              <a:rect l="l" t="t" r="r" b="b"/>
              <a:pathLst>
                <a:path w="411" h="1330" extrusionOk="0">
                  <a:moveTo>
                    <a:pt x="0" y="0"/>
                  </a:moveTo>
                  <a:lnTo>
                    <a:pt x="0" y="1329"/>
                  </a:lnTo>
                  <a:cubicBezTo>
                    <a:pt x="232" y="1267"/>
                    <a:pt x="411" y="1053"/>
                    <a:pt x="411" y="794"/>
                  </a:cubicBezTo>
                  <a:lnTo>
                    <a:pt x="411" y="527"/>
                  </a:lnTo>
                  <a:cubicBezTo>
                    <a:pt x="411" y="268"/>
                    <a:pt x="232" y="5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3443434" y="1721839"/>
              <a:ext cx="44555" cy="141093"/>
            </a:xfrm>
            <a:custGeom>
              <a:avLst/>
              <a:gdLst/>
              <a:ahLst/>
              <a:cxnLst/>
              <a:rect l="l" t="t" r="r" b="b"/>
              <a:pathLst>
                <a:path w="420" h="1330" extrusionOk="0">
                  <a:moveTo>
                    <a:pt x="420" y="0"/>
                  </a:moveTo>
                  <a:cubicBezTo>
                    <a:pt x="179" y="54"/>
                    <a:pt x="0" y="268"/>
                    <a:pt x="0" y="527"/>
                  </a:cubicBezTo>
                  <a:lnTo>
                    <a:pt x="0" y="794"/>
                  </a:lnTo>
                  <a:cubicBezTo>
                    <a:pt x="0" y="1053"/>
                    <a:pt x="179" y="1267"/>
                    <a:pt x="420" y="1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3372465" y="1662220"/>
              <a:ext cx="258417" cy="259378"/>
            </a:xfrm>
            <a:custGeom>
              <a:avLst/>
              <a:gdLst/>
              <a:ahLst/>
              <a:cxnLst/>
              <a:rect l="l" t="t" r="r" b="b"/>
              <a:pathLst>
                <a:path w="2436" h="2445" extrusionOk="0">
                  <a:moveTo>
                    <a:pt x="2034" y="1356"/>
                  </a:moveTo>
                  <a:cubicBezTo>
                    <a:pt x="2034" y="1820"/>
                    <a:pt x="1651" y="2186"/>
                    <a:pt x="1187" y="2177"/>
                  </a:cubicBezTo>
                  <a:cubicBezTo>
                    <a:pt x="750" y="2159"/>
                    <a:pt x="402" y="1784"/>
                    <a:pt x="402" y="1347"/>
                  </a:cubicBezTo>
                  <a:lnTo>
                    <a:pt x="402" y="1097"/>
                  </a:lnTo>
                  <a:cubicBezTo>
                    <a:pt x="402" y="660"/>
                    <a:pt x="750" y="286"/>
                    <a:pt x="1187" y="277"/>
                  </a:cubicBezTo>
                  <a:cubicBezTo>
                    <a:pt x="1651" y="259"/>
                    <a:pt x="2034" y="625"/>
                    <a:pt x="2034" y="1089"/>
                  </a:cubicBezTo>
                  <a:close/>
                  <a:moveTo>
                    <a:pt x="1222" y="0"/>
                  </a:moveTo>
                  <a:cubicBezTo>
                    <a:pt x="544" y="0"/>
                    <a:pt x="0" y="553"/>
                    <a:pt x="0" y="1222"/>
                  </a:cubicBezTo>
                  <a:cubicBezTo>
                    <a:pt x="0" y="1891"/>
                    <a:pt x="544" y="2445"/>
                    <a:pt x="1222" y="2445"/>
                  </a:cubicBezTo>
                  <a:cubicBezTo>
                    <a:pt x="1892" y="2445"/>
                    <a:pt x="2436" y="1891"/>
                    <a:pt x="2436" y="1222"/>
                  </a:cubicBezTo>
                  <a:cubicBezTo>
                    <a:pt x="2436" y="553"/>
                    <a:pt x="1892"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3257895" y="1548605"/>
              <a:ext cx="487555" cy="487461"/>
            </a:xfrm>
            <a:custGeom>
              <a:avLst/>
              <a:gdLst/>
              <a:ahLst/>
              <a:cxnLst/>
              <a:rect l="l" t="t" r="r" b="b"/>
              <a:pathLst>
                <a:path w="4596" h="4595" extrusionOk="0">
                  <a:moveTo>
                    <a:pt x="2302" y="3783"/>
                  </a:moveTo>
                  <a:cubicBezTo>
                    <a:pt x="1482" y="3783"/>
                    <a:pt x="813" y="3114"/>
                    <a:pt x="813" y="2293"/>
                  </a:cubicBezTo>
                  <a:cubicBezTo>
                    <a:pt x="813" y="1473"/>
                    <a:pt x="1482" y="804"/>
                    <a:pt x="2302" y="804"/>
                  </a:cubicBezTo>
                  <a:cubicBezTo>
                    <a:pt x="3123" y="804"/>
                    <a:pt x="3783" y="1473"/>
                    <a:pt x="3783" y="2293"/>
                  </a:cubicBezTo>
                  <a:cubicBezTo>
                    <a:pt x="3783" y="3114"/>
                    <a:pt x="3123" y="3783"/>
                    <a:pt x="2302" y="3783"/>
                  </a:cubicBezTo>
                  <a:close/>
                  <a:moveTo>
                    <a:pt x="4595" y="2802"/>
                  </a:moveTo>
                  <a:lnTo>
                    <a:pt x="4595" y="1785"/>
                  </a:lnTo>
                  <a:lnTo>
                    <a:pt x="4238" y="1696"/>
                  </a:lnTo>
                  <a:cubicBezTo>
                    <a:pt x="4203" y="1580"/>
                    <a:pt x="4149" y="1464"/>
                    <a:pt x="4096" y="1348"/>
                  </a:cubicBezTo>
                  <a:lnTo>
                    <a:pt x="4283" y="1036"/>
                  </a:lnTo>
                  <a:lnTo>
                    <a:pt x="3560" y="313"/>
                  </a:lnTo>
                  <a:lnTo>
                    <a:pt x="3248" y="509"/>
                  </a:lnTo>
                  <a:cubicBezTo>
                    <a:pt x="3132" y="447"/>
                    <a:pt x="3016" y="393"/>
                    <a:pt x="2900" y="358"/>
                  </a:cubicBezTo>
                  <a:lnTo>
                    <a:pt x="2811" y="1"/>
                  </a:lnTo>
                  <a:lnTo>
                    <a:pt x="1794" y="1"/>
                  </a:lnTo>
                  <a:lnTo>
                    <a:pt x="1705" y="358"/>
                  </a:lnTo>
                  <a:cubicBezTo>
                    <a:pt x="1580" y="393"/>
                    <a:pt x="1464" y="447"/>
                    <a:pt x="1357" y="509"/>
                  </a:cubicBezTo>
                  <a:lnTo>
                    <a:pt x="1036" y="313"/>
                  </a:lnTo>
                  <a:lnTo>
                    <a:pt x="313" y="1036"/>
                  </a:lnTo>
                  <a:lnTo>
                    <a:pt x="509" y="1348"/>
                  </a:lnTo>
                  <a:cubicBezTo>
                    <a:pt x="447" y="1464"/>
                    <a:pt x="402" y="1580"/>
                    <a:pt x="367" y="1696"/>
                  </a:cubicBezTo>
                  <a:lnTo>
                    <a:pt x="1" y="1785"/>
                  </a:lnTo>
                  <a:lnTo>
                    <a:pt x="1" y="2802"/>
                  </a:lnTo>
                  <a:lnTo>
                    <a:pt x="367" y="2891"/>
                  </a:lnTo>
                  <a:cubicBezTo>
                    <a:pt x="402" y="3016"/>
                    <a:pt x="447" y="3132"/>
                    <a:pt x="509" y="3248"/>
                  </a:cubicBezTo>
                  <a:lnTo>
                    <a:pt x="313" y="3560"/>
                  </a:lnTo>
                  <a:lnTo>
                    <a:pt x="1036" y="4283"/>
                  </a:lnTo>
                  <a:lnTo>
                    <a:pt x="1357" y="4087"/>
                  </a:lnTo>
                  <a:cubicBezTo>
                    <a:pt x="1464" y="4149"/>
                    <a:pt x="1580" y="4194"/>
                    <a:pt x="1705" y="4238"/>
                  </a:cubicBezTo>
                  <a:lnTo>
                    <a:pt x="1794" y="4595"/>
                  </a:lnTo>
                  <a:lnTo>
                    <a:pt x="2811" y="4595"/>
                  </a:lnTo>
                  <a:lnTo>
                    <a:pt x="2900" y="4238"/>
                  </a:lnTo>
                  <a:cubicBezTo>
                    <a:pt x="3016" y="4194"/>
                    <a:pt x="3132" y="4149"/>
                    <a:pt x="3248" y="4087"/>
                  </a:cubicBezTo>
                  <a:lnTo>
                    <a:pt x="3560" y="4283"/>
                  </a:lnTo>
                  <a:lnTo>
                    <a:pt x="4283" y="3560"/>
                  </a:lnTo>
                  <a:lnTo>
                    <a:pt x="4096" y="3248"/>
                  </a:lnTo>
                  <a:cubicBezTo>
                    <a:pt x="4149" y="3132"/>
                    <a:pt x="4203" y="3016"/>
                    <a:pt x="4238" y="29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8"/>
          <p:cNvGrpSpPr/>
          <p:nvPr/>
        </p:nvGrpSpPr>
        <p:grpSpPr>
          <a:xfrm>
            <a:off x="3966743" y="1547650"/>
            <a:ext cx="498906" cy="490325"/>
            <a:chOff x="3966743" y="1547650"/>
            <a:chExt cx="498906" cy="490325"/>
          </a:xfrm>
        </p:grpSpPr>
        <p:sp>
          <p:nvSpPr>
            <p:cNvPr id="954" name="Google Shape;954;p48"/>
            <p:cNvSpPr/>
            <p:nvPr/>
          </p:nvSpPr>
          <p:spPr>
            <a:xfrm>
              <a:off x="4173075" y="1702850"/>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3966743" y="1547650"/>
              <a:ext cx="498906" cy="490325"/>
            </a:xfrm>
            <a:custGeom>
              <a:avLst/>
              <a:gdLst/>
              <a:ahLst/>
              <a:cxnLst/>
              <a:rect l="l" t="t" r="r" b="b"/>
              <a:pathLst>
                <a:path w="4703" h="4622" extrusionOk="0">
                  <a:moveTo>
                    <a:pt x="2748" y="1196"/>
                  </a:moveTo>
                  <a:lnTo>
                    <a:pt x="3025" y="1196"/>
                  </a:lnTo>
                  <a:lnTo>
                    <a:pt x="3025" y="2267"/>
                  </a:lnTo>
                  <a:lnTo>
                    <a:pt x="2748" y="2267"/>
                  </a:lnTo>
                  <a:close/>
                  <a:moveTo>
                    <a:pt x="1946" y="1999"/>
                  </a:moveTo>
                  <a:lnTo>
                    <a:pt x="1946" y="2267"/>
                  </a:lnTo>
                  <a:lnTo>
                    <a:pt x="1678" y="2267"/>
                  </a:lnTo>
                  <a:lnTo>
                    <a:pt x="1678" y="1196"/>
                  </a:lnTo>
                  <a:lnTo>
                    <a:pt x="2481" y="1196"/>
                  </a:lnTo>
                  <a:lnTo>
                    <a:pt x="2481" y="2267"/>
                  </a:lnTo>
                  <a:lnTo>
                    <a:pt x="2213" y="2267"/>
                  </a:lnTo>
                  <a:lnTo>
                    <a:pt x="2213" y="1999"/>
                  </a:lnTo>
                  <a:close/>
                  <a:moveTo>
                    <a:pt x="4104" y="3533"/>
                  </a:moveTo>
                  <a:cubicBezTo>
                    <a:pt x="3855" y="3533"/>
                    <a:pt x="3641" y="3703"/>
                    <a:pt x="3587" y="3935"/>
                  </a:cubicBezTo>
                  <a:lnTo>
                    <a:pt x="2873" y="3935"/>
                  </a:lnTo>
                  <a:cubicBezTo>
                    <a:pt x="2820" y="3748"/>
                    <a:pt x="2668" y="3596"/>
                    <a:pt x="2481" y="3551"/>
                  </a:cubicBezTo>
                  <a:lnTo>
                    <a:pt x="2481" y="2900"/>
                  </a:lnTo>
                  <a:lnTo>
                    <a:pt x="3730" y="2900"/>
                  </a:lnTo>
                  <a:cubicBezTo>
                    <a:pt x="4167" y="2900"/>
                    <a:pt x="4577" y="2552"/>
                    <a:pt x="4631" y="2115"/>
                  </a:cubicBezTo>
                  <a:cubicBezTo>
                    <a:pt x="4702" y="1642"/>
                    <a:pt x="4399" y="1223"/>
                    <a:pt x="3962" y="1116"/>
                  </a:cubicBezTo>
                  <a:cubicBezTo>
                    <a:pt x="3908" y="491"/>
                    <a:pt x="3382" y="1"/>
                    <a:pt x="2748" y="1"/>
                  </a:cubicBezTo>
                  <a:cubicBezTo>
                    <a:pt x="2445" y="1"/>
                    <a:pt x="2160" y="117"/>
                    <a:pt x="1937" y="313"/>
                  </a:cubicBezTo>
                  <a:cubicBezTo>
                    <a:pt x="1856" y="286"/>
                    <a:pt x="1767" y="277"/>
                    <a:pt x="1669" y="277"/>
                  </a:cubicBezTo>
                  <a:cubicBezTo>
                    <a:pt x="1187" y="277"/>
                    <a:pt x="786" y="643"/>
                    <a:pt x="732" y="1116"/>
                  </a:cubicBezTo>
                  <a:cubicBezTo>
                    <a:pt x="295" y="1223"/>
                    <a:pt x="1" y="1642"/>
                    <a:pt x="63" y="2115"/>
                  </a:cubicBezTo>
                  <a:cubicBezTo>
                    <a:pt x="117" y="2543"/>
                    <a:pt x="527" y="2900"/>
                    <a:pt x="964" y="2900"/>
                  </a:cubicBezTo>
                  <a:lnTo>
                    <a:pt x="2213" y="2900"/>
                  </a:lnTo>
                  <a:lnTo>
                    <a:pt x="2213" y="3551"/>
                  </a:lnTo>
                  <a:cubicBezTo>
                    <a:pt x="2026" y="3596"/>
                    <a:pt x="1874" y="3748"/>
                    <a:pt x="1830" y="3935"/>
                  </a:cubicBezTo>
                  <a:lnTo>
                    <a:pt x="1107" y="3935"/>
                  </a:lnTo>
                  <a:cubicBezTo>
                    <a:pt x="1053" y="3694"/>
                    <a:pt x="821" y="3525"/>
                    <a:pt x="563" y="3533"/>
                  </a:cubicBezTo>
                  <a:cubicBezTo>
                    <a:pt x="286" y="3551"/>
                    <a:pt x="63" y="3774"/>
                    <a:pt x="54" y="4051"/>
                  </a:cubicBezTo>
                  <a:cubicBezTo>
                    <a:pt x="36" y="4354"/>
                    <a:pt x="286" y="4613"/>
                    <a:pt x="590" y="4613"/>
                  </a:cubicBezTo>
                  <a:cubicBezTo>
                    <a:pt x="839" y="4613"/>
                    <a:pt x="1053" y="4435"/>
                    <a:pt x="1107" y="4203"/>
                  </a:cubicBezTo>
                  <a:lnTo>
                    <a:pt x="1830" y="4203"/>
                  </a:lnTo>
                  <a:cubicBezTo>
                    <a:pt x="1883" y="4435"/>
                    <a:pt x="2097" y="4613"/>
                    <a:pt x="2347" y="4613"/>
                  </a:cubicBezTo>
                  <a:cubicBezTo>
                    <a:pt x="2597" y="4613"/>
                    <a:pt x="2811" y="4435"/>
                    <a:pt x="2873" y="4203"/>
                  </a:cubicBezTo>
                  <a:lnTo>
                    <a:pt x="3587" y="4203"/>
                  </a:lnTo>
                  <a:cubicBezTo>
                    <a:pt x="3649" y="4443"/>
                    <a:pt x="3872" y="4622"/>
                    <a:pt x="4131" y="4613"/>
                  </a:cubicBezTo>
                  <a:cubicBezTo>
                    <a:pt x="4408" y="4595"/>
                    <a:pt x="4631" y="4372"/>
                    <a:pt x="4640" y="4096"/>
                  </a:cubicBezTo>
                  <a:cubicBezTo>
                    <a:pt x="4658" y="3792"/>
                    <a:pt x="4408" y="3533"/>
                    <a:pt x="4104" y="353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8"/>
          <p:cNvGrpSpPr/>
          <p:nvPr/>
        </p:nvGrpSpPr>
        <p:grpSpPr>
          <a:xfrm>
            <a:off x="4685988" y="1548605"/>
            <a:ext cx="488404" cy="487461"/>
            <a:chOff x="4685988" y="1548605"/>
            <a:chExt cx="488404" cy="487461"/>
          </a:xfrm>
        </p:grpSpPr>
        <p:sp>
          <p:nvSpPr>
            <p:cNvPr id="957" name="Google Shape;957;p48"/>
            <p:cNvSpPr/>
            <p:nvPr/>
          </p:nvSpPr>
          <p:spPr>
            <a:xfrm>
              <a:off x="4685988" y="1548605"/>
              <a:ext cx="488404" cy="487461"/>
            </a:xfrm>
            <a:custGeom>
              <a:avLst/>
              <a:gdLst/>
              <a:ahLst/>
              <a:cxnLst/>
              <a:rect l="l" t="t" r="r" b="b"/>
              <a:pathLst>
                <a:path w="4604" h="4595" extrusionOk="0">
                  <a:moveTo>
                    <a:pt x="2302" y="1892"/>
                  </a:moveTo>
                  <a:cubicBezTo>
                    <a:pt x="2516" y="1892"/>
                    <a:pt x="2704" y="2079"/>
                    <a:pt x="2704" y="2302"/>
                  </a:cubicBezTo>
                  <a:cubicBezTo>
                    <a:pt x="2704" y="2516"/>
                    <a:pt x="2516" y="2704"/>
                    <a:pt x="2302" y="2704"/>
                  </a:cubicBezTo>
                  <a:cubicBezTo>
                    <a:pt x="2079" y="2704"/>
                    <a:pt x="1892" y="2516"/>
                    <a:pt x="1892" y="2302"/>
                  </a:cubicBezTo>
                  <a:cubicBezTo>
                    <a:pt x="1892" y="2079"/>
                    <a:pt x="2079" y="1892"/>
                    <a:pt x="2302" y="1892"/>
                  </a:cubicBezTo>
                  <a:close/>
                  <a:moveTo>
                    <a:pt x="4060" y="3516"/>
                  </a:moveTo>
                  <a:cubicBezTo>
                    <a:pt x="3810" y="3516"/>
                    <a:pt x="3596" y="3694"/>
                    <a:pt x="3533" y="3917"/>
                  </a:cubicBezTo>
                  <a:lnTo>
                    <a:pt x="2820" y="3917"/>
                  </a:lnTo>
                  <a:cubicBezTo>
                    <a:pt x="2766" y="3730"/>
                    <a:pt x="2436" y="3533"/>
                    <a:pt x="2436" y="3533"/>
                  </a:cubicBezTo>
                  <a:lnTo>
                    <a:pt x="2436" y="3230"/>
                  </a:lnTo>
                  <a:cubicBezTo>
                    <a:pt x="2722" y="3194"/>
                    <a:pt x="2989" y="3043"/>
                    <a:pt x="3212" y="2784"/>
                  </a:cubicBezTo>
                  <a:cubicBezTo>
                    <a:pt x="3400" y="2570"/>
                    <a:pt x="3498" y="2356"/>
                    <a:pt x="3498" y="2347"/>
                  </a:cubicBezTo>
                  <a:lnTo>
                    <a:pt x="3525" y="2293"/>
                  </a:lnTo>
                  <a:lnTo>
                    <a:pt x="3498" y="2249"/>
                  </a:lnTo>
                  <a:cubicBezTo>
                    <a:pt x="3498" y="2231"/>
                    <a:pt x="3400" y="2017"/>
                    <a:pt x="3212" y="1803"/>
                  </a:cubicBezTo>
                  <a:cubicBezTo>
                    <a:pt x="2989" y="1553"/>
                    <a:pt x="2722" y="1401"/>
                    <a:pt x="2436" y="1366"/>
                  </a:cubicBezTo>
                  <a:lnTo>
                    <a:pt x="2436" y="1062"/>
                  </a:lnTo>
                  <a:cubicBezTo>
                    <a:pt x="2624" y="1009"/>
                    <a:pt x="2766" y="866"/>
                    <a:pt x="2820" y="670"/>
                  </a:cubicBezTo>
                  <a:lnTo>
                    <a:pt x="3533" y="670"/>
                  </a:lnTo>
                  <a:cubicBezTo>
                    <a:pt x="3596" y="911"/>
                    <a:pt x="3819" y="1089"/>
                    <a:pt x="4078" y="1080"/>
                  </a:cubicBezTo>
                  <a:cubicBezTo>
                    <a:pt x="4354" y="1062"/>
                    <a:pt x="4577" y="839"/>
                    <a:pt x="4595" y="563"/>
                  </a:cubicBezTo>
                  <a:cubicBezTo>
                    <a:pt x="4604" y="259"/>
                    <a:pt x="4363" y="1"/>
                    <a:pt x="4060" y="1"/>
                  </a:cubicBezTo>
                  <a:cubicBezTo>
                    <a:pt x="3810" y="1"/>
                    <a:pt x="3596" y="170"/>
                    <a:pt x="3533" y="402"/>
                  </a:cubicBezTo>
                  <a:lnTo>
                    <a:pt x="2820" y="402"/>
                  </a:lnTo>
                  <a:cubicBezTo>
                    <a:pt x="2820" y="402"/>
                    <a:pt x="2552" y="1"/>
                    <a:pt x="2302" y="1"/>
                  </a:cubicBezTo>
                  <a:cubicBezTo>
                    <a:pt x="2044" y="1"/>
                    <a:pt x="1838" y="170"/>
                    <a:pt x="1776" y="402"/>
                  </a:cubicBezTo>
                  <a:lnTo>
                    <a:pt x="1062" y="402"/>
                  </a:lnTo>
                  <a:cubicBezTo>
                    <a:pt x="1000" y="170"/>
                    <a:pt x="795" y="1"/>
                    <a:pt x="536" y="1"/>
                  </a:cubicBezTo>
                  <a:cubicBezTo>
                    <a:pt x="242" y="1"/>
                    <a:pt x="1" y="242"/>
                    <a:pt x="1" y="536"/>
                  </a:cubicBezTo>
                  <a:cubicBezTo>
                    <a:pt x="1" y="839"/>
                    <a:pt x="242" y="1080"/>
                    <a:pt x="536" y="1080"/>
                  </a:cubicBezTo>
                  <a:cubicBezTo>
                    <a:pt x="795" y="1080"/>
                    <a:pt x="1000" y="911"/>
                    <a:pt x="1062" y="670"/>
                  </a:cubicBezTo>
                  <a:lnTo>
                    <a:pt x="1776" y="670"/>
                  </a:lnTo>
                  <a:cubicBezTo>
                    <a:pt x="1830" y="866"/>
                    <a:pt x="1972" y="1009"/>
                    <a:pt x="2160" y="1062"/>
                  </a:cubicBezTo>
                  <a:lnTo>
                    <a:pt x="2160" y="1366"/>
                  </a:lnTo>
                  <a:cubicBezTo>
                    <a:pt x="1874" y="1401"/>
                    <a:pt x="1607" y="1553"/>
                    <a:pt x="1383" y="1803"/>
                  </a:cubicBezTo>
                  <a:cubicBezTo>
                    <a:pt x="1196" y="2026"/>
                    <a:pt x="1098" y="2240"/>
                    <a:pt x="1098" y="2249"/>
                  </a:cubicBezTo>
                  <a:lnTo>
                    <a:pt x="1080" y="2302"/>
                  </a:lnTo>
                  <a:lnTo>
                    <a:pt x="1098" y="2347"/>
                  </a:lnTo>
                  <a:cubicBezTo>
                    <a:pt x="1098" y="2356"/>
                    <a:pt x="1196" y="2579"/>
                    <a:pt x="1383" y="2793"/>
                  </a:cubicBezTo>
                  <a:cubicBezTo>
                    <a:pt x="1607" y="3043"/>
                    <a:pt x="2169" y="3230"/>
                    <a:pt x="2169" y="3230"/>
                  </a:cubicBezTo>
                  <a:lnTo>
                    <a:pt x="2169" y="3533"/>
                  </a:lnTo>
                  <a:cubicBezTo>
                    <a:pt x="2169" y="3533"/>
                    <a:pt x="1830" y="3730"/>
                    <a:pt x="1776" y="3917"/>
                  </a:cubicBezTo>
                  <a:lnTo>
                    <a:pt x="1062" y="3917"/>
                  </a:lnTo>
                  <a:cubicBezTo>
                    <a:pt x="1000" y="3694"/>
                    <a:pt x="795" y="3516"/>
                    <a:pt x="536" y="3516"/>
                  </a:cubicBezTo>
                  <a:cubicBezTo>
                    <a:pt x="242" y="3516"/>
                    <a:pt x="1" y="3756"/>
                    <a:pt x="1" y="4060"/>
                  </a:cubicBezTo>
                  <a:cubicBezTo>
                    <a:pt x="1" y="4354"/>
                    <a:pt x="242" y="4595"/>
                    <a:pt x="536" y="4595"/>
                  </a:cubicBezTo>
                  <a:cubicBezTo>
                    <a:pt x="795" y="4595"/>
                    <a:pt x="1000" y="4426"/>
                    <a:pt x="1062" y="4185"/>
                  </a:cubicBezTo>
                  <a:lnTo>
                    <a:pt x="1776" y="4185"/>
                  </a:lnTo>
                  <a:cubicBezTo>
                    <a:pt x="1838" y="4426"/>
                    <a:pt x="2044" y="4595"/>
                    <a:pt x="2302" y="4595"/>
                  </a:cubicBezTo>
                  <a:cubicBezTo>
                    <a:pt x="2552" y="4595"/>
                    <a:pt x="2757" y="4426"/>
                    <a:pt x="2820" y="4185"/>
                  </a:cubicBezTo>
                  <a:lnTo>
                    <a:pt x="3533" y="4185"/>
                  </a:lnTo>
                  <a:cubicBezTo>
                    <a:pt x="3596" y="4426"/>
                    <a:pt x="3810" y="4595"/>
                    <a:pt x="4060" y="4595"/>
                  </a:cubicBezTo>
                  <a:cubicBezTo>
                    <a:pt x="4354" y="4595"/>
                    <a:pt x="4595" y="4354"/>
                    <a:pt x="4595" y="4060"/>
                  </a:cubicBezTo>
                  <a:cubicBezTo>
                    <a:pt x="4595" y="3756"/>
                    <a:pt x="4354" y="3516"/>
                    <a:pt x="4060" y="3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4915022" y="1777638"/>
              <a:ext cx="29491" cy="29492"/>
            </a:xfrm>
            <a:custGeom>
              <a:avLst/>
              <a:gdLst/>
              <a:ahLst/>
              <a:cxnLst/>
              <a:rect l="l" t="t" r="r" b="b"/>
              <a:pathLst>
                <a:path w="278" h="278" extrusionOk="0">
                  <a:moveTo>
                    <a:pt x="143" y="1"/>
                  </a:moveTo>
                  <a:cubicBezTo>
                    <a:pt x="215" y="1"/>
                    <a:pt x="277" y="63"/>
                    <a:pt x="277" y="143"/>
                  </a:cubicBezTo>
                  <a:cubicBezTo>
                    <a:pt x="277" y="215"/>
                    <a:pt x="215" y="277"/>
                    <a:pt x="143" y="277"/>
                  </a:cubicBezTo>
                  <a:cubicBezTo>
                    <a:pt x="63" y="277"/>
                    <a:pt x="1" y="215"/>
                    <a:pt x="1" y="143"/>
                  </a:cubicBezTo>
                  <a:cubicBezTo>
                    <a:pt x="1" y="63"/>
                    <a:pt x="63"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8"/>
          <p:cNvGrpSpPr/>
          <p:nvPr/>
        </p:nvGrpSpPr>
        <p:grpSpPr>
          <a:xfrm>
            <a:off x="5400565" y="1577035"/>
            <a:ext cx="486494" cy="430700"/>
            <a:chOff x="5400565" y="1577035"/>
            <a:chExt cx="486494" cy="430700"/>
          </a:xfrm>
        </p:grpSpPr>
        <p:sp>
          <p:nvSpPr>
            <p:cNvPr id="960" name="Google Shape;960;p48"/>
            <p:cNvSpPr/>
            <p:nvPr/>
          </p:nvSpPr>
          <p:spPr>
            <a:xfrm>
              <a:off x="5400565" y="1577035"/>
              <a:ext cx="486494" cy="287809"/>
            </a:xfrm>
            <a:custGeom>
              <a:avLst/>
              <a:gdLst/>
              <a:ahLst/>
              <a:cxnLst/>
              <a:rect l="l" t="t" r="r" b="b"/>
              <a:pathLst>
                <a:path w="4586" h="2713" extrusionOk="0">
                  <a:moveTo>
                    <a:pt x="3916" y="1892"/>
                  </a:moveTo>
                  <a:lnTo>
                    <a:pt x="3649" y="1892"/>
                  </a:lnTo>
                  <a:lnTo>
                    <a:pt x="3649" y="1624"/>
                  </a:lnTo>
                  <a:lnTo>
                    <a:pt x="3381" y="1624"/>
                  </a:lnTo>
                  <a:lnTo>
                    <a:pt x="3381" y="2445"/>
                  </a:lnTo>
                  <a:lnTo>
                    <a:pt x="1204" y="2445"/>
                  </a:lnTo>
                  <a:lnTo>
                    <a:pt x="1204" y="1624"/>
                  </a:lnTo>
                  <a:lnTo>
                    <a:pt x="937" y="1624"/>
                  </a:lnTo>
                  <a:lnTo>
                    <a:pt x="937" y="1892"/>
                  </a:lnTo>
                  <a:lnTo>
                    <a:pt x="669" y="1892"/>
                  </a:lnTo>
                  <a:lnTo>
                    <a:pt x="669" y="1089"/>
                  </a:lnTo>
                  <a:lnTo>
                    <a:pt x="937" y="1089"/>
                  </a:lnTo>
                  <a:lnTo>
                    <a:pt x="937" y="1356"/>
                  </a:lnTo>
                  <a:lnTo>
                    <a:pt x="1204" y="1356"/>
                  </a:lnTo>
                  <a:lnTo>
                    <a:pt x="1204" y="545"/>
                  </a:lnTo>
                  <a:lnTo>
                    <a:pt x="3381" y="545"/>
                  </a:lnTo>
                  <a:lnTo>
                    <a:pt x="3381" y="1356"/>
                  </a:lnTo>
                  <a:lnTo>
                    <a:pt x="3649" y="1356"/>
                  </a:lnTo>
                  <a:lnTo>
                    <a:pt x="3649" y="1089"/>
                  </a:lnTo>
                  <a:lnTo>
                    <a:pt x="3916" y="1089"/>
                  </a:lnTo>
                  <a:close/>
                  <a:moveTo>
                    <a:pt x="0" y="2712"/>
                  </a:moveTo>
                  <a:lnTo>
                    <a:pt x="4586" y="2712"/>
                  </a:lnTo>
                  <a:lnTo>
                    <a:pt x="4586"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5556720" y="1663175"/>
              <a:ext cx="173233" cy="144912"/>
            </a:xfrm>
            <a:custGeom>
              <a:avLst/>
              <a:gdLst/>
              <a:ahLst/>
              <a:cxnLst/>
              <a:rect l="l" t="t" r="r" b="b"/>
              <a:pathLst>
                <a:path w="1633" h="1366" extrusionOk="0">
                  <a:moveTo>
                    <a:pt x="277" y="803"/>
                  </a:moveTo>
                  <a:lnTo>
                    <a:pt x="1365" y="803"/>
                  </a:lnTo>
                  <a:lnTo>
                    <a:pt x="1365" y="1071"/>
                  </a:lnTo>
                  <a:lnTo>
                    <a:pt x="277" y="1071"/>
                  </a:lnTo>
                  <a:close/>
                  <a:moveTo>
                    <a:pt x="277" y="268"/>
                  </a:moveTo>
                  <a:lnTo>
                    <a:pt x="544" y="268"/>
                  </a:lnTo>
                  <a:lnTo>
                    <a:pt x="544" y="535"/>
                  </a:lnTo>
                  <a:lnTo>
                    <a:pt x="277" y="535"/>
                  </a:lnTo>
                  <a:close/>
                  <a:moveTo>
                    <a:pt x="1097" y="268"/>
                  </a:moveTo>
                  <a:lnTo>
                    <a:pt x="1365" y="268"/>
                  </a:lnTo>
                  <a:lnTo>
                    <a:pt x="1365" y="535"/>
                  </a:lnTo>
                  <a:lnTo>
                    <a:pt x="1097" y="535"/>
                  </a:lnTo>
                  <a:close/>
                  <a:moveTo>
                    <a:pt x="0" y="1365"/>
                  </a:moveTo>
                  <a:lnTo>
                    <a:pt x="1633" y="1365"/>
                  </a:lnTo>
                  <a:lnTo>
                    <a:pt x="1633"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5400565" y="1893057"/>
              <a:ext cx="486494" cy="114678"/>
            </a:xfrm>
            <a:custGeom>
              <a:avLst/>
              <a:gdLst/>
              <a:ahLst/>
              <a:cxnLst/>
              <a:rect l="l" t="t" r="r" b="b"/>
              <a:pathLst>
                <a:path w="4586" h="1081" extrusionOk="0">
                  <a:moveTo>
                    <a:pt x="0" y="536"/>
                  </a:moveTo>
                  <a:lnTo>
                    <a:pt x="1758" y="536"/>
                  </a:lnTo>
                  <a:lnTo>
                    <a:pt x="1758" y="813"/>
                  </a:lnTo>
                  <a:lnTo>
                    <a:pt x="535" y="813"/>
                  </a:lnTo>
                  <a:lnTo>
                    <a:pt x="535" y="1080"/>
                  </a:lnTo>
                  <a:lnTo>
                    <a:pt x="4050" y="1080"/>
                  </a:lnTo>
                  <a:lnTo>
                    <a:pt x="4050" y="813"/>
                  </a:lnTo>
                  <a:lnTo>
                    <a:pt x="2828" y="813"/>
                  </a:lnTo>
                  <a:lnTo>
                    <a:pt x="2828" y="536"/>
                  </a:lnTo>
                  <a:lnTo>
                    <a:pt x="4586" y="536"/>
                  </a:lnTo>
                  <a:lnTo>
                    <a:pt x="4586"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8"/>
          <p:cNvGrpSpPr/>
          <p:nvPr/>
        </p:nvGrpSpPr>
        <p:grpSpPr>
          <a:xfrm>
            <a:off x="6114082" y="1548605"/>
            <a:ext cx="487449" cy="487461"/>
            <a:chOff x="6114082" y="1548605"/>
            <a:chExt cx="487449" cy="487461"/>
          </a:xfrm>
        </p:grpSpPr>
        <p:sp>
          <p:nvSpPr>
            <p:cNvPr id="964" name="Google Shape;964;p48"/>
            <p:cNvSpPr/>
            <p:nvPr/>
          </p:nvSpPr>
          <p:spPr>
            <a:xfrm>
              <a:off x="6299621" y="1721839"/>
              <a:ext cx="43600" cy="141093"/>
            </a:xfrm>
            <a:custGeom>
              <a:avLst/>
              <a:gdLst/>
              <a:ahLst/>
              <a:cxnLst/>
              <a:rect l="l" t="t" r="r" b="b"/>
              <a:pathLst>
                <a:path w="411" h="1330" extrusionOk="0">
                  <a:moveTo>
                    <a:pt x="410" y="0"/>
                  </a:moveTo>
                  <a:cubicBezTo>
                    <a:pt x="179" y="63"/>
                    <a:pt x="0" y="277"/>
                    <a:pt x="0" y="527"/>
                  </a:cubicBezTo>
                  <a:lnTo>
                    <a:pt x="0" y="803"/>
                  </a:lnTo>
                  <a:cubicBezTo>
                    <a:pt x="0" y="1053"/>
                    <a:pt x="179" y="1267"/>
                    <a:pt x="410" y="1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371546" y="1721839"/>
              <a:ext cx="44555" cy="141093"/>
            </a:xfrm>
            <a:custGeom>
              <a:avLst/>
              <a:gdLst/>
              <a:ahLst/>
              <a:cxnLst/>
              <a:rect l="l" t="t" r="r" b="b"/>
              <a:pathLst>
                <a:path w="420" h="1330" extrusionOk="0">
                  <a:moveTo>
                    <a:pt x="0" y="1329"/>
                  </a:moveTo>
                  <a:cubicBezTo>
                    <a:pt x="241" y="1267"/>
                    <a:pt x="419" y="1053"/>
                    <a:pt x="419" y="803"/>
                  </a:cubicBezTo>
                  <a:lnTo>
                    <a:pt x="419" y="527"/>
                  </a:lnTo>
                  <a:cubicBezTo>
                    <a:pt x="419" y="277"/>
                    <a:pt x="241"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114082" y="1548605"/>
              <a:ext cx="487449" cy="487461"/>
            </a:xfrm>
            <a:custGeom>
              <a:avLst/>
              <a:gdLst/>
              <a:ahLst/>
              <a:cxnLst/>
              <a:rect l="l" t="t" r="r" b="b"/>
              <a:pathLst>
                <a:path w="4595" h="4595" extrusionOk="0">
                  <a:moveTo>
                    <a:pt x="3114" y="2160"/>
                  </a:moveTo>
                  <a:lnTo>
                    <a:pt x="3114" y="2418"/>
                  </a:lnTo>
                  <a:cubicBezTo>
                    <a:pt x="3114" y="2864"/>
                    <a:pt x="2766" y="3230"/>
                    <a:pt x="2329" y="3248"/>
                  </a:cubicBezTo>
                  <a:cubicBezTo>
                    <a:pt x="1865" y="3266"/>
                    <a:pt x="1481" y="2891"/>
                    <a:pt x="1481" y="2436"/>
                  </a:cubicBezTo>
                  <a:lnTo>
                    <a:pt x="1481" y="2177"/>
                  </a:lnTo>
                  <a:cubicBezTo>
                    <a:pt x="1481" y="1731"/>
                    <a:pt x="1829" y="1366"/>
                    <a:pt x="2267" y="1348"/>
                  </a:cubicBezTo>
                  <a:cubicBezTo>
                    <a:pt x="2730" y="1330"/>
                    <a:pt x="3114" y="1705"/>
                    <a:pt x="3114" y="2160"/>
                  </a:cubicBezTo>
                  <a:close/>
                  <a:moveTo>
                    <a:pt x="4595" y="1348"/>
                  </a:moveTo>
                  <a:lnTo>
                    <a:pt x="4595" y="1080"/>
                  </a:lnTo>
                  <a:lnTo>
                    <a:pt x="3783" y="1080"/>
                  </a:lnTo>
                  <a:lnTo>
                    <a:pt x="3783" y="813"/>
                  </a:lnTo>
                  <a:lnTo>
                    <a:pt x="3515" y="813"/>
                  </a:lnTo>
                  <a:lnTo>
                    <a:pt x="3515" y="1"/>
                  </a:lnTo>
                  <a:lnTo>
                    <a:pt x="3248" y="1"/>
                  </a:lnTo>
                  <a:lnTo>
                    <a:pt x="3248" y="813"/>
                  </a:lnTo>
                  <a:lnTo>
                    <a:pt x="2980" y="813"/>
                  </a:lnTo>
                  <a:lnTo>
                    <a:pt x="2980" y="1"/>
                  </a:lnTo>
                  <a:lnTo>
                    <a:pt x="2713" y="1"/>
                  </a:lnTo>
                  <a:lnTo>
                    <a:pt x="2713" y="813"/>
                  </a:lnTo>
                  <a:lnTo>
                    <a:pt x="2427" y="813"/>
                  </a:lnTo>
                  <a:lnTo>
                    <a:pt x="2427" y="1"/>
                  </a:lnTo>
                  <a:lnTo>
                    <a:pt x="2159" y="1"/>
                  </a:lnTo>
                  <a:lnTo>
                    <a:pt x="2159" y="813"/>
                  </a:lnTo>
                  <a:lnTo>
                    <a:pt x="1892" y="813"/>
                  </a:lnTo>
                  <a:lnTo>
                    <a:pt x="1892" y="1"/>
                  </a:lnTo>
                  <a:lnTo>
                    <a:pt x="1624" y="1"/>
                  </a:lnTo>
                  <a:lnTo>
                    <a:pt x="1624" y="813"/>
                  </a:lnTo>
                  <a:lnTo>
                    <a:pt x="1348" y="813"/>
                  </a:lnTo>
                  <a:lnTo>
                    <a:pt x="1348" y="1"/>
                  </a:lnTo>
                  <a:lnTo>
                    <a:pt x="1080" y="1"/>
                  </a:lnTo>
                  <a:lnTo>
                    <a:pt x="1080" y="813"/>
                  </a:lnTo>
                  <a:lnTo>
                    <a:pt x="812" y="813"/>
                  </a:lnTo>
                  <a:lnTo>
                    <a:pt x="812" y="1080"/>
                  </a:lnTo>
                  <a:lnTo>
                    <a:pt x="1" y="1080"/>
                  </a:lnTo>
                  <a:lnTo>
                    <a:pt x="1" y="1348"/>
                  </a:lnTo>
                  <a:lnTo>
                    <a:pt x="812" y="1348"/>
                  </a:lnTo>
                  <a:lnTo>
                    <a:pt x="812" y="1624"/>
                  </a:lnTo>
                  <a:lnTo>
                    <a:pt x="1" y="1624"/>
                  </a:lnTo>
                  <a:lnTo>
                    <a:pt x="1" y="1883"/>
                  </a:lnTo>
                  <a:lnTo>
                    <a:pt x="812" y="1883"/>
                  </a:lnTo>
                  <a:lnTo>
                    <a:pt x="812" y="2160"/>
                  </a:lnTo>
                  <a:lnTo>
                    <a:pt x="1" y="2160"/>
                  </a:lnTo>
                  <a:lnTo>
                    <a:pt x="1" y="2436"/>
                  </a:lnTo>
                  <a:lnTo>
                    <a:pt x="812" y="2436"/>
                  </a:lnTo>
                  <a:lnTo>
                    <a:pt x="812" y="2713"/>
                  </a:lnTo>
                  <a:lnTo>
                    <a:pt x="1" y="2713"/>
                  </a:lnTo>
                  <a:lnTo>
                    <a:pt x="1" y="2971"/>
                  </a:lnTo>
                  <a:lnTo>
                    <a:pt x="812" y="2971"/>
                  </a:lnTo>
                  <a:lnTo>
                    <a:pt x="812" y="3248"/>
                  </a:lnTo>
                  <a:lnTo>
                    <a:pt x="1" y="3248"/>
                  </a:lnTo>
                  <a:lnTo>
                    <a:pt x="1" y="3516"/>
                  </a:lnTo>
                  <a:lnTo>
                    <a:pt x="812" y="3516"/>
                  </a:lnTo>
                  <a:lnTo>
                    <a:pt x="812" y="3783"/>
                  </a:lnTo>
                  <a:lnTo>
                    <a:pt x="1080" y="3783"/>
                  </a:lnTo>
                  <a:lnTo>
                    <a:pt x="1080" y="4595"/>
                  </a:lnTo>
                  <a:lnTo>
                    <a:pt x="1348" y="4595"/>
                  </a:lnTo>
                  <a:lnTo>
                    <a:pt x="1348" y="3783"/>
                  </a:lnTo>
                  <a:lnTo>
                    <a:pt x="1624" y="3783"/>
                  </a:lnTo>
                  <a:lnTo>
                    <a:pt x="1624" y="4595"/>
                  </a:lnTo>
                  <a:lnTo>
                    <a:pt x="1892" y="4595"/>
                  </a:lnTo>
                  <a:lnTo>
                    <a:pt x="1892" y="3783"/>
                  </a:lnTo>
                  <a:lnTo>
                    <a:pt x="2159" y="3783"/>
                  </a:lnTo>
                  <a:lnTo>
                    <a:pt x="2159" y="4595"/>
                  </a:lnTo>
                  <a:lnTo>
                    <a:pt x="2427" y="4595"/>
                  </a:lnTo>
                  <a:lnTo>
                    <a:pt x="2427" y="3783"/>
                  </a:lnTo>
                  <a:lnTo>
                    <a:pt x="2713" y="3783"/>
                  </a:lnTo>
                  <a:lnTo>
                    <a:pt x="2713" y="4595"/>
                  </a:lnTo>
                  <a:lnTo>
                    <a:pt x="2980" y="4595"/>
                  </a:lnTo>
                  <a:lnTo>
                    <a:pt x="2980" y="3783"/>
                  </a:lnTo>
                  <a:lnTo>
                    <a:pt x="3248" y="3783"/>
                  </a:lnTo>
                  <a:lnTo>
                    <a:pt x="3248" y="4595"/>
                  </a:lnTo>
                  <a:lnTo>
                    <a:pt x="3515" y="4595"/>
                  </a:lnTo>
                  <a:lnTo>
                    <a:pt x="3515" y="3783"/>
                  </a:lnTo>
                  <a:lnTo>
                    <a:pt x="3783" y="3783"/>
                  </a:lnTo>
                  <a:lnTo>
                    <a:pt x="3783" y="3516"/>
                  </a:lnTo>
                  <a:lnTo>
                    <a:pt x="4595" y="3516"/>
                  </a:lnTo>
                  <a:lnTo>
                    <a:pt x="4595" y="3248"/>
                  </a:lnTo>
                  <a:lnTo>
                    <a:pt x="3783" y="3248"/>
                  </a:lnTo>
                  <a:lnTo>
                    <a:pt x="3783" y="2971"/>
                  </a:lnTo>
                  <a:lnTo>
                    <a:pt x="4595" y="2971"/>
                  </a:lnTo>
                  <a:lnTo>
                    <a:pt x="4595" y="2713"/>
                  </a:lnTo>
                  <a:lnTo>
                    <a:pt x="3783" y="2713"/>
                  </a:lnTo>
                  <a:lnTo>
                    <a:pt x="3783" y="2436"/>
                  </a:lnTo>
                  <a:lnTo>
                    <a:pt x="4595" y="2436"/>
                  </a:lnTo>
                  <a:lnTo>
                    <a:pt x="4595" y="2160"/>
                  </a:lnTo>
                  <a:lnTo>
                    <a:pt x="3783" y="2160"/>
                  </a:lnTo>
                  <a:lnTo>
                    <a:pt x="3783" y="1883"/>
                  </a:lnTo>
                  <a:lnTo>
                    <a:pt x="4595" y="1883"/>
                  </a:lnTo>
                  <a:lnTo>
                    <a:pt x="4595" y="1624"/>
                  </a:lnTo>
                  <a:lnTo>
                    <a:pt x="3783" y="1624"/>
                  </a:lnTo>
                  <a:lnTo>
                    <a:pt x="3783" y="13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8"/>
          <p:cNvGrpSpPr/>
          <p:nvPr/>
        </p:nvGrpSpPr>
        <p:grpSpPr>
          <a:xfrm>
            <a:off x="6898674" y="1548605"/>
            <a:ext cx="345511" cy="487453"/>
            <a:chOff x="6898674" y="1548605"/>
            <a:chExt cx="345511" cy="487453"/>
          </a:xfrm>
        </p:grpSpPr>
        <p:sp>
          <p:nvSpPr>
            <p:cNvPr id="968" name="Google Shape;968;p48"/>
            <p:cNvSpPr/>
            <p:nvPr/>
          </p:nvSpPr>
          <p:spPr>
            <a:xfrm>
              <a:off x="6898674" y="1548605"/>
              <a:ext cx="345511" cy="430705"/>
            </a:xfrm>
            <a:custGeom>
              <a:avLst/>
              <a:gdLst/>
              <a:ahLst/>
              <a:cxnLst/>
              <a:rect l="l" t="t" r="r" b="b"/>
              <a:pathLst>
                <a:path w="3257" h="4060" extrusionOk="0">
                  <a:moveTo>
                    <a:pt x="2989" y="4060"/>
                  </a:moveTo>
                  <a:lnTo>
                    <a:pt x="2989" y="3962"/>
                  </a:lnTo>
                  <a:cubicBezTo>
                    <a:pt x="2989" y="3712"/>
                    <a:pt x="2819" y="3498"/>
                    <a:pt x="2587" y="3435"/>
                  </a:cubicBezTo>
                  <a:lnTo>
                    <a:pt x="2587" y="3016"/>
                  </a:lnTo>
                  <a:cubicBezTo>
                    <a:pt x="2587" y="2945"/>
                    <a:pt x="2525" y="2882"/>
                    <a:pt x="2444" y="2882"/>
                  </a:cubicBezTo>
                  <a:lnTo>
                    <a:pt x="625" y="2882"/>
                  </a:lnTo>
                  <a:cubicBezTo>
                    <a:pt x="607" y="2882"/>
                    <a:pt x="598" y="2873"/>
                    <a:pt x="589" y="2864"/>
                  </a:cubicBezTo>
                  <a:cubicBezTo>
                    <a:pt x="473" y="2748"/>
                    <a:pt x="553" y="2615"/>
                    <a:pt x="669" y="2615"/>
                  </a:cubicBezTo>
                  <a:lnTo>
                    <a:pt x="1624" y="2615"/>
                  </a:lnTo>
                  <a:cubicBezTo>
                    <a:pt x="1695" y="2615"/>
                    <a:pt x="1758" y="2552"/>
                    <a:pt x="1758" y="2472"/>
                  </a:cubicBezTo>
                  <a:lnTo>
                    <a:pt x="1758" y="2070"/>
                  </a:lnTo>
                  <a:lnTo>
                    <a:pt x="2596" y="2070"/>
                  </a:lnTo>
                  <a:cubicBezTo>
                    <a:pt x="2962" y="2079"/>
                    <a:pt x="3256" y="1776"/>
                    <a:pt x="3256" y="1410"/>
                  </a:cubicBezTo>
                  <a:cubicBezTo>
                    <a:pt x="3256" y="1116"/>
                    <a:pt x="3060" y="857"/>
                    <a:pt x="2783" y="777"/>
                  </a:cubicBezTo>
                  <a:cubicBezTo>
                    <a:pt x="2730" y="340"/>
                    <a:pt x="2364" y="1"/>
                    <a:pt x="1909" y="1"/>
                  </a:cubicBezTo>
                  <a:cubicBezTo>
                    <a:pt x="1695" y="1"/>
                    <a:pt x="1499" y="72"/>
                    <a:pt x="1338" y="215"/>
                  </a:cubicBezTo>
                  <a:cubicBezTo>
                    <a:pt x="1285" y="197"/>
                    <a:pt x="1222" y="188"/>
                    <a:pt x="1160" y="188"/>
                  </a:cubicBezTo>
                  <a:cubicBezTo>
                    <a:pt x="821" y="188"/>
                    <a:pt x="526" y="447"/>
                    <a:pt x="482" y="777"/>
                  </a:cubicBezTo>
                  <a:cubicBezTo>
                    <a:pt x="205" y="857"/>
                    <a:pt x="0" y="1116"/>
                    <a:pt x="0" y="1410"/>
                  </a:cubicBezTo>
                  <a:cubicBezTo>
                    <a:pt x="0" y="1776"/>
                    <a:pt x="303" y="2079"/>
                    <a:pt x="669" y="2070"/>
                  </a:cubicBezTo>
                  <a:lnTo>
                    <a:pt x="1499" y="2070"/>
                  </a:lnTo>
                  <a:lnTo>
                    <a:pt x="1499" y="2213"/>
                  </a:lnTo>
                  <a:cubicBezTo>
                    <a:pt x="1499" y="2284"/>
                    <a:pt x="1365" y="2347"/>
                    <a:pt x="1365" y="2347"/>
                  </a:cubicBezTo>
                  <a:lnTo>
                    <a:pt x="678" y="2347"/>
                  </a:lnTo>
                  <a:cubicBezTo>
                    <a:pt x="473" y="2347"/>
                    <a:pt x="286" y="2516"/>
                    <a:pt x="268" y="2722"/>
                  </a:cubicBezTo>
                  <a:cubicBezTo>
                    <a:pt x="259" y="2954"/>
                    <a:pt x="446" y="3150"/>
                    <a:pt x="678" y="3150"/>
                  </a:cubicBezTo>
                  <a:lnTo>
                    <a:pt x="2186" y="3150"/>
                  </a:lnTo>
                  <a:cubicBezTo>
                    <a:pt x="2257" y="3150"/>
                    <a:pt x="2320" y="3212"/>
                    <a:pt x="2320" y="3284"/>
                  </a:cubicBezTo>
                  <a:lnTo>
                    <a:pt x="2320" y="3435"/>
                  </a:lnTo>
                  <a:cubicBezTo>
                    <a:pt x="2088" y="3498"/>
                    <a:pt x="1909" y="3703"/>
                    <a:pt x="1909" y="3953"/>
                  </a:cubicBezTo>
                  <a:lnTo>
                    <a:pt x="1909"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7187327" y="2007627"/>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7101187" y="2007627"/>
              <a:ext cx="29385" cy="28431"/>
            </a:xfrm>
            <a:custGeom>
              <a:avLst/>
              <a:gdLst/>
              <a:ahLst/>
              <a:cxnLst/>
              <a:rect l="l" t="t" r="r" b="b"/>
              <a:pathLst>
                <a:path w="277" h="268" extrusionOk="0">
                  <a:moveTo>
                    <a:pt x="0" y="0"/>
                  </a:moveTo>
                  <a:lnTo>
                    <a:pt x="277" y="0"/>
                  </a:lnTo>
                  <a:lnTo>
                    <a:pt x="277"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8"/>
          <p:cNvGrpSpPr/>
          <p:nvPr/>
        </p:nvGrpSpPr>
        <p:grpSpPr>
          <a:xfrm>
            <a:off x="7580047" y="1548605"/>
            <a:ext cx="411708" cy="487461"/>
            <a:chOff x="7580047" y="1548605"/>
            <a:chExt cx="411708" cy="487461"/>
          </a:xfrm>
        </p:grpSpPr>
        <p:sp>
          <p:nvSpPr>
            <p:cNvPr id="972" name="Google Shape;972;p48"/>
            <p:cNvSpPr/>
            <p:nvPr/>
          </p:nvSpPr>
          <p:spPr>
            <a:xfrm>
              <a:off x="7742779" y="1764378"/>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7685070" y="1706669"/>
              <a:ext cx="199753" cy="171433"/>
            </a:xfrm>
            <a:custGeom>
              <a:avLst/>
              <a:gdLst/>
              <a:ahLst/>
              <a:cxnLst/>
              <a:rect l="l" t="t" r="r" b="b"/>
              <a:pathLst>
                <a:path w="1883" h="1616" extrusionOk="0">
                  <a:moveTo>
                    <a:pt x="1624" y="1348"/>
                  </a:moveTo>
                  <a:lnTo>
                    <a:pt x="1357" y="1348"/>
                  </a:lnTo>
                  <a:lnTo>
                    <a:pt x="1357" y="268"/>
                  </a:lnTo>
                  <a:lnTo>
                    <a:pt x="1624" y="268"/>
                  </a:lnTo>
                  <a:close/>
                  <a:moveTo>
                    <a:pt x="1080" y="1348"/>
                  </a:moveTo>
                  <a:lnTo>
                    <a:pt x="812" y="1348"/>
                  </a:lnTo>
                  <a:lnTo>
                    <a:pt x="812" y="1080"/>
                  </a:lnTo>
                  <a:lnTo>
                    <a:pt x="545" y="1080"/>
                  </a:lnTo>
                  <a:lnTo>
                    <a:pt x="545" y="1348"/>
                  </a:lnTo>
                  <a:lnTo>
                    <a:pt x="268" y="1348"/>
                  </a:lnTo>
                  <a:lnTo>
                    <a:pt x="268" y="268"/>
                  </a:lnTo>
                  <a:lnTo>
                    <a:pt x="1080" y="268"/>
                  </a:lnTo>
                  <a:close/>
                  <a:moveTo>
                    <a:pt x="1883" y="0"/>
                  </a:moveTo>
                  <a:lnTo>
                    <a:pt x="1" y="0"/>
                  </a:lnTo>
                  <a:lnTo>
                    <a:pt x="1" y="1615"/>
                  </a:lnTo>
                  <a:lnTo>
                    <a:pt x="1883" y="161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7800488" y="1548605"/>
              <a:ext cx="191267" cy="487461"/>
            </a:xfrm>
            <a:custGeom>
              <a:avLst/>
              <a:gdLst/>
              <a:ahLst/>
              <a:cxnLst/>
              <a:rect l="l" t="t" r="r" b="b"/>
              <a:pathLst>
                <a:path w="1803" h="4595" extrusionOk="0">
                  <a:moveTo>
                    <a:pt x="1232" y="563"/>
                  </a:moveTo>
                  <a:cubicBezTo>
                    <a:pt x="902" y="233"/>
                    <a:pt x="465" y="36"/>
                    <a:pt x="1" y="1"/>
                  </a:cubicBezTo>
                  <a:lnTo>
                    <a:pt x="1" y="1223"/>
                  </a:lnTo>
                  <a:lnTo>
                    <a:pt x="1080" y="1223"/>
                  </a:lnTo>
                  <a:lnTo>
                    <a:pt x="1080" y="3373"/>
                  </a:lnTo>
                  <a:lnTo>
                    <a:pt x="1" y="3373"/>
                  </a:lnTo>
                  <a:lnTo>
                    <a:pt x="1" y="4595"/>
                  </a:lnTo>
                  <a:cubicBezTo>
                    <a:pt x="465" y="4559"/>
                    <a:pt x="902" y="4363"/>
                    <a:pt x="1232" y="4033"/>
                  </a:cubicBezTo>
                  <a:cubicBezTo>
                    <a:pt x="1598" y="3658"/>
                    <a:pt x="1803" y="3177"/>
                    <a:pt x="1803" y="2650"/>
                  </a:cubicBezTo>
                  <a:lnTo>
                    <a:pt x="1803" y="1937"/>
                  </a:lnTo>
                  <a:cubicBezTo>
                    <a:pt x="1803" y="1419"/>
                    <a:pt x="1598" y="937"/>
                    <a:pt x="1232" y="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7580047" y="1549559"/>
              <a:ext cx="192221" cy="486506"/>
            </a:xfrm>
            <a:custGeom>
              <a:avLst/>
              <a:gdLst/>
              <a:ahLst/>
              <a:cxnLst/>
              <a:rect l="l" t="t" r="r" b="b"/>
              <a:pathLst>
                <a:path w="1812" h="4586" extrusionOk="0">
                  <a:moveTo>
                    <a:pt x="1811" y="3364"/>
                  </a:moveTo>
                  <a:lnTo>
                    <a:pt x="723" y="3364"/>
                  </a:lnTo>
                  <a:lnTo>
                    <a:pt x="723" y="1214"/>
                  </a:lnTo>
                  <a:lnTo>
                    <a:pt x="1811" y="1214"/>
                  </a:lnTo>
                  <a:lnTo>
                    <a:pt x="1811" y="1"/>
                  </a:lnTo>
                  <a:cubicBezTo>
                    <a:pt x="1338" y="27"/>
                    <a:pt x="901" y="233"/>
                    <a:pt x="571" y="563"/>
                  </a:cubicBezTo>
                  <a:cubicBezTo>
                    <a:pt x="197" y="928"/>
                    <a:pt x="0" y="1419"/>
                    <a:pt x="0" y="1936"/>
                  </a:cubicBezTo>
                  <a:lnTo>
                    <a:pt x="0" y="2623"/>
                  </a:lnTo>
                  <a:cubicBezTo>
                    <a:pt x="0" y="3203"/>
                    <a:pt x="241" y="3747"/>
                    <a:pt x="678" y="4122"/>
                  </a:cubicBezTo>
                  <a:cubicBezTo>
                    <a:pt x="999" y="4390"/>
                    <a:pt x="1392" y="4550"/>
                    <a:pt x="1811" y="45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8"/>
          <p:cNvGrpSpPr/>
          <p:nvPr/>
        </p:nvGrpSpPr>
        <p:grpSpPr>
          <a:xfrm>
            <a:off x="1144715" y="2144793"/>
            <a:ext cx="430698" cy="487561"/>
            <a:chOff x="1144715" y="2144793"/>
            <a:chExt cx="430698" cy="487561"/>
          </a:xfrm>
        </p:grpSpPr>
        <p:sp>
          <p:nvSpPr>
            <p:cNvPr id="977" name="Google Shape;977;p48"/>
            <p:cNvSpPr/>
            <p:nvPr/>
          </p:nvSpPr>
          <p:spPr>
            <a:xfrm>
              <a:off x="1273394" y="2144793"/>
              <a:ext cx="72030" cy="199864"/>
            </a:xfrm>
            <a:custGeom>
              <a:avLst/>
              <a:gdLst/>
              <a:ahLst/>
              <a:cxnLst/>
              <a:rect l="l" t="t" r="r" b="b"/>
              <a:pathLst>
                <a:path w="679" h="1884" extrusionOk="0">
                  <a:moveTo>
                    <a:pt x="678" y="1883"/>
                  </a:moveTo>
                  <a:lnTo>
                    <a:pt x="678" y="1"/>
                  </a:lnTo>
                  <a:cubicBezTo>
                    <a:pt x="295" y="72"/>
                    <a:pt x="0" y="402"/>
                    <a:pt x="0" y="813"/>
                  </a:cubicBezTo>
                  <a:lnTo>
                    <a:pt x="0" y="1080"/>
                  </a:lnTo>
                  <a:cubicBezTo>
                    <a:pt x="0" y="1482"/>
                    <a:pt x="295" y="1821"/>
                    <a:pt x="678" y="1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1373749" y="2144793"/>
              <a:ext cx="72879" cy="199864"/>
            </a:xfrm>
            <a:custGeom>
              <a:avLst/>
              <a:gdLst/>
              <a:ahLst/>
              <a:cxnLst/>
              <a:rect l="l" t="t" r="r" b="b"/>
              <a:pathLst>
                <a:path w="687" h="1884" extrusionOk="0">
                  <a:moveTo>
                    <a:pt x="0" y="1883"/>
                  </a:moveTo>
                  <a:cubicBezTo>
                    <a:pt x="393" y="1821"/>
                    <a:pt x="687" y="1482"/>
                    <a:pt x="687" y="1080"/>
                  </a:cubicBezTo>
                  <a:lnTo>
                    <a:pt x="687" y="813"/>
                  </a:lnTo>
                  <a:cubicBezTo>
                    <a:pt x="687" y="402"/>
                    <a:pt x="393" y="7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1173039" y="2374782"/>
              <a:ext cx="373941" cy="114678"/>
            </a:xfrm>
            <a:custGeom>
              <a:avLst/>
              <a:gdLst/>
              <a:ahLst/>
              <a:cxnLst/>
              <a:rect l="l" t="t" r="r" b="b"/>
              <a:pathLst>
                <a:path w="3525" h="1081" extrusionOk="0">
                  <a:moveTo>
                    <a:pt x="2989" y="679"/>
                  </a:moveTo>
                  <a:lnTo>
                    <a:pt x="2722" y="679"/>
                  </a:lnTo>
                  <a:lnTo>
                    <a:pt x="2722" y="402"/>
                  </a:lnTo>
                  <a:lnTo>
                    <a:pt x="2989" y="402"/>
                  </a:lnTo>
                  <a:close/>
                  <a:moveTo>
                    <a:pt x="2445" y="679"/>
                  </a:moveTo>
                  <a:lnTo>
                    <a:pt x="2169" y="679"/>
                  </a:lnTo>
                  <a:lnTo>
                    <a:pt x="2169" y="402"/>
                  </a:lnTo>
                  <a:lnTo>
                    <a:pt x="2445" y="402"/>
                  </a:lnTo>
                  <a:close/>
                  <a:moveTo>
                    <a:pt x="1348" y="679"/>
                  </a:moveTo>
                  <a:lnTo>
                    <a:pt x="1080" y="679"/>
                  </a:lnTo>
                  <a:lnTo>
                    <a:pt x="1080" y="402"/>
                  </a:lnTo>
                  <a:lnTo>
                    <a:pt x="1348" y="402"/>
                  </a:lnTo>
                  <a:close/>
                  <a:moveTo>
                    <a:pt x="813" y="679"/>
                  </a:moveTo>
                  <a:lnTo>
                    <a:pt x="536" y="679"/>
                  </a:lnTo>
                  <a:lnTo>
                    <a:pt x="536" y="402"/>
                  </a:lnTo>
                  <a:lnTo>
                    <a:pt x="813" y="402"/>
                  </a:lnTo>
                  <a:close/>
                  <a:moveTo>
                    <a:pt x="3525" y="1"/>
                  </a:moveTo>
                  <a:lnTo>
                    <a:pt x="1" y="1"/>
                  </a:lnTo>
                  <a:lnTo>
                    <a:pt x="1" y="1080"/>
                  </a:lnTo>
                  <a:lnTo>
                    <a:pt x="3525" y="10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1173039" y="2517676"/>
              <a:ext cx="373941" cy="114678"/>
            </a:xfrm>
            <a:custGeom>
              <a:avLst/>
              <a:gdLst/>
              <a:ahLst/>
              <a:cxnLst/>
              <a:rect l="l" t="t" r="r" b="b"/>
              <a:pathLst>
                <a:path w="3525" h="1081" extrusionOk="0">
                  <a:moveTo>
                    <a:pt x="536" y="402"/>
                  </a:moveTo>
                  <a:lnTo>
                    <a:pt x="813" y="402"/>
                  </a:lnTo>
                  <a:lnTo>
                    <a:pt x="813" y="670"/>
                  </a:lnTo>
                  <a:lnTo>
                    <a:pt x="536" y="670"/>
                  </a:lnTo>
                  <a:close/>
                  <a:moveTo>
                    <a:pt x="1080" y="402"/>
                  </a:moveTo>
                  <a:lnTo>
                    <a:pt x="1348" y="402"/>
                  </a:lnTo>
                  <a:lnTo>
                    <a:pt x="1348" y="670"/>
                  </a:lnTo>
                  <a:lnTo>
                    <a:pt x="1080" y="670"/>
                  </a:lnTo>
                  <a:close/>
                  <a:moveTo>
                    <a:pt x="2169" y="402"/>
                  </a:moveTo>
                  <a:lnTo>
                    <a:pt x="2445" y="402"/>
                  </a:lnTo>
                  <a:lnTo>
                    <a:pt x="2445" y="670"/>
                  </a:lnTo>
                  <a:lnTo>
                    <a:pt x="2169" y="670"/>
                  </a:lnTo>
                  <a:close/>
                  <a:moveTo>
                    <a:pt x="2722" y="402"/>
                  </a:moveTo>
                  <a:lnTo>
                    <a:pt x="2989" y="402"/>
                  </a:lnTo>
                  <a:lnTo>
                    <a:pt x="2989" y="670"/>
                  </a:lnTo>
                  <a:lnTo>
                    <a:pt x="2722" y="670"/>
                  </a:lnTo>
                  <a:close/>
                  <a:moveTo>
                    <a:pt x="1" y="1080"/>
                  </a:moveTo>
                  <a:lnTo>
                    <a:pt x="3525" y="1080"/>
                  </a:lnTo>
                  <a:lnTo>
                    <a:pt x="3525"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479726" y="2184574"/>
              <a:ext cx="38826" cy="122210"/>
            </a:xfrm>
            <a:custGeom>
              <a:avLst/>
              <a:gdLst/>
              <a:ahLst/>
              <a:cxnLst/>
              <a:rect l="l" t="t" r="r" b="b"/>
              <a:pathLst>
                <a:path w="366" h="1152" extrusionOk="0">
                  <a:moveTo>
                    <a:pt x="241" y="1151"/>
                  </a:moveTo>
                  <a:cubicBezTo>
                    <a:pt x="321" y="964"/>
                    <a:pt x="366" y="768"/>
                    <a:pt x="366" y="572"/>
                  </a:cubicBezTo>
                  <a:cubicBezTo>
                    <a:pt x="366" y="375"/>
                    <a:pt x="321" y="179"/>
                    <a:pt x="250" y="1"/>
                  </a:cubicBezTo>
                  <a:lnTo>
                    <a:pt x="0" y="99"/>
                  </a:lnTo>
                  <a:cubicBezTo>
                    <a:pt x="63" y="250"/>
                    <a:pt x="89" y="411"/>
                    <a:pt x="89" y="572"/>
                  </a:cubicBezTo>
                  <a:cubicBezTo>
                    <a:pt x="89" y="732"/>
                    <a:pt x="63" y="893"/>
                    <a:pt x="0"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1531707" y="2162827"/>
              <a:ext cx="43706" cy="165705"/>
            </a:xfrm>
            <a:custGeom>
              <a:avLst/>
              <a:gdLst/>
              <a:ahLst/>
              <a:cxnLst/>
              <a:rect l="l" t="t" r="r" b="b"/>
              <a:pathLst>
                <a:path w="412" h="1562" extrusionOk="0">
                  <a:moveTo>
                    <a:pt x="251" y="1562"/>
                  </a:moveTo>
                  <a:cubicBezTo>
                    <a:pt x="358" y="1312"/>
                    <a:pt x="411" y="1053"/>
                    <a:pt x="411" y="777"/>
                  </a:cubicBezTo>
                  <a:cubicBezTo>
                    <a:pt x="411" y="509"/>
                    <a:pt x="358" y="241"/>
                    <a:pt x="260" y="0"/>
                  </a:cubicBezTo>
                  <a:lnTo>
                    <a:pt x="10" y="99"/>
                  </a:lnTo>
                  <a:cubicBezTo>
                    <a:pt x="99" y="313"/>
                    <a:pt x="144" y="545"/>
                    <a:pt x="144" y="777"/>
                  </a:cubicBezTo>
                  <a:cubicBezTo>
                    <a:pt x="144" y="1008"/>
                    <a:pt x="99" y="1240"/>
                    <a:pt x="1" y="14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201470" y="2183619"/>
              <a:ext cx="38932" cy="122210"/>
            </a:xfrm>
            <a:custGeom>
              <a:avLst/>
              <a:gdLst/>
              <a:ahLst/>
              <a:cxnLst/>
              <a:rect l="l" t="t" r="r" b="b"/>
              <a:pathLst>
                <a:path w="367" h="1152" extrusionOk="0">
                  <a:moveTo>
                    <a:pt x="366" y="1044"/>
                  </a:moveTo>
                  <a:cubicBezTo>
                    <a:pt x="304" y="902"/>
                    <a:pt x="268" y="741"/>
                    <a:pt x="268" y="581"/>
                  </a:cubicBezTo>
                  <a:cubicBezTo>
                    <a:pt x="268" y="411"/>
                    <a:pt x="304" y="250"/>
                    <a:pt x="366" y="99"/>
                  </a:cubicBezTo>
                  <a:lnTo>
                    <a:pt x="116" y="1"/>
                  </a:lnTo>
                  <a:cubicBezTo>
                    <a:pt x="36" y="179"/>
                    <a:pt x="0" y="375"/>
                    <a:pt x="0" y="581"/>
                  </a:cubicBezTo>
                  <a:cubicBezTo>
                    <a:pt x="0" y="777"/>
                    <a:pt x="36" y="973"/>
                    <a:pt x="116" y="11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44715" y="2160918"/>
              <a:ext cx="42645" cy="166660"/>
            </a:xfrm>
            <a:custGeom>
              <a:avLst/>
              <a:gdLst/>
              <a:ahLst/>
              <a:cxnLst/>
              <a:rect l="l" t="t" r="r" b="b"/>
              <a:pathLst>
                <a:path w="402" h="1571" extrusionOk="0">
                  <a:moveTo>
                    <a:pt x="402" y="1464"/>
                  </a:moveTo>
                  <a:cubicBezTo>
                    <a:pt x="312" y="1250"/>
                    <a:pt x="268" y="1026"/>
                    <a:pt x="268" y="795"/>
                  </a:cubicBezTo>
                  <a:cubicBezTo>
                    <a:pt x="268" y="554"/>
                    <a:pt x="312" y="322"/>
                    <a:pt x="402" y="108"/>
                  </a:cubicBezTo>
                  <a:lnTo>
                    <a:pt x="152" y="1"/>
                  </a:lnTo>
                  <a:cubicBezTo>
                    <a:pt x="54" y="250"/>
                    <a:pt x="0" y="518"/>
                    <a:pt x="0" y="795"/>
                  </a:cubicBezTo>
                  <a:cubicBezTo>
                    <a:pt x="0" y="1062"/>
                    <a:pt x="45" y="1321"/>
                    <a:pt x="152" y="1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8"/>
          <p:cNvGrpSpPr/>
          <p:nvPr/>
        </p:nvGrpSpPr>
        <p:grpSpPr>
          <a:xfrm>
            <a:off x="1926337" y="2144793"/>
            <a:ext cx="295441" cy="487560"/>
            <a:chOff x="1926337" y="2144793"/>
            <a:chExt cx="295441" cy="487560"/>
          </a:xfrm>
        </p:grpSpPr>
        <p:sp>
          <p:nvSpPr>
            <p:cNvPr id="986" name="Google Shape;986;p48"/>
            <p:cNvSpPr/>
            <p:nvPr/>
          </p:nvSpPr>
          <p:spPr>
            <a:xfrm>
              <a:off x="2040907" y="2596284"/>
              <a:ext cx="67256" cy="36069"/>
            </a:xfrm>
            <a:custGeom>
              <a:avLst/>
              <a:gdLst/>
              <a:ahLst/>
              <a:cxnLst/>
              <a:rect l="l" t="t" r="r" b="b"/>
              <a:pathLst>
                <a:path w="634" h="340" extrusionOk="0">
                  <a:moveTo>
                    <a:pt x="0" y="0"/>
                  </a:moveTo>
                  <a:lnTo>
                    <a:pt x="0" y="9"/>
                  </a:lnTo>
                  <a:cubicBezTo>
                    <a:pt x="0" y="188"/>
                    <a:pt x="134" y="330"/>
                    <a:pt x="304" y="339"/>
                  </a:cubicBezTo>
                  <a:cubicBezTo>
                    <a:pt x="491" y="339"/>
                    <a:pt x="634" y="196"/>
                    <a:pt x="634" y="18"/>
                  </a:cubicBez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2088220" y="2144793"/>
              <a:ext cx="109901" cy="68319"/>
            </a:xfrm>
            <a:custGeom>
              <a:avLst/>
              <a:gdLst/>
              <a:ahLst/>
              <a:cxnLst/>
              <a:rect l="l" t="t" r="r" b="b"/>
              <a:pathLst>
                <a:path w="1036" h="644" extrusionOk="0">
                  <a:moveTo>
                    <a:pt x="0" y="1"/>
                  </a:moveTo>
                  <a:lnTo>
                    <a:pt x="0" y="643"/>
                  </a:lnTo>
                  <a:lnTo>
                    <a:pt x="1035" y="643"/>
                  </a:lnTo>
                  <a:cubicBezTo>
                    <a:pt x="812" y="286"/>
                    <a:pt x="438" y="4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2007809" y="2511099"/>
              <a:ext cx="132603" cy="56862"/>
            </a:xfrm>
            <a:custGeom>
              <a:avLst/>
              <a:gdLst/>
              <a:ahLst/>
              <a:cxnLst/>
              <a:rect l="l" t="t" r="r" b="b"/>
              <a:pathLst>
                <a:path w="1250" h="536" extrusionOk="0">
                  <a:moveTo>
                    <a:pt x="0" y="0"/>
                  </a:moveTo>
                  <a:lnTo>
                    <a:pt x="1249" y="0"/>
                  </a:lnTo>
                  <a:lnTo>
                    <a:pt x="1249" y="536"/>
                  </a:lnTo>
                  <a:lnTo>
                    <a:pt x="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2088220" y="2241329"/>
              <a:ext cx="133558" cy="68319"/>
            </a:xfrm>
            <a:custGeom>
              <a:avLst/>
              <a:gdLst/>
              <a:ahLst/>
              <a:cxnLst/>
              <a:rect l="l" t="t" r="r" b="b"/>
              <a:pathLst>
                <a:path w="1259" h="644" extrusionOk="0">
                  <a:moveTo>
                    <a:pt x="0" y="643"/>
                  </a:moveTo>
                  <a:lnTo>
                    <a:pt x="1258" y="643"/>
                  </a:lnTo>
                  <a:lnTo>
                    <a:pt x="1258" y="483"/>
                  </a:lnTo>
                  <a:cubicBezTo>
                    <a:pt x="1258" y="313"/>
                    <a:pt x="1223" y="153"/>
                    <a:pt x="1169" y="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1949145" y="2144793"/>
              <a:ext cx="110750" cy="68319"/>
            </a:xfrm>
            <a:custGeom>
              <a:avLst/>
              <a:gdLst/>
              <a:ahLst/>
              <a:cxnLst/>
              <a:rect l="l" t="t" r="r" b="b"/>
              <a:pathLst>
                <a:path w="1044" h="644" extrusionOk="0">
                  <a:moveTo>
                    <a:pt x="1044" y="643"/>
                  </a:moveTo>
                  <a:lnTo>
                    <a:pt x="1044" y="1"/>
                  </a:lnTo>
                  <a:cubicBezTo>
                    <a:pt x="607" y="46"/>
                    <a:pt x="223" y="286"/>
                    <a:pt x="0"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2088220" y="2434400"/>
              <a:ext cx="111811" cy="47420"/>
            </a:xfrm>
            <a:custGeom>
              <a:avLst/>
              <a:gdLst/>
              <a:ahLst/>
              <a:cxnLst/>
              <a:rect l="l" t="t" r="r" b="b"/>
              <a:pathLst>
                <a:path w="1054" h="447" extrusionOk="0">
                  <a:moveTo>
                    <a:pt x="0" y="1"/>
                  </a:moveTo>
                  <a:lnTo>
                    <a:pt x="0" y="447"/>
                  </a:lnTo>
                  <a:lnTo>
                    <a:pt x="589" y="447"/>
                  </a:lnTo>
                  <a:cubicBezTo>
                    <a:pt x="777" y="340"/>
                    <a:pt x="937" y="179"/>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2088220" y="2338819"/>
              <a:ext cx="133558" cy="68319"/>
            </a:xfrm>
            <a:custGeom>
              <a:avLst/>
              <a:gdLst/>
              <a:ahLst/>
              <a:cxnLst/>
              <a:rect l="l" t="t" r="r" b="b"/>
              <a:pathLst>
                <a:path w="1259" h="644" extrusionOk="0">
                  <a:moveTo>
                    <a:pt x="0" y="643"/>
                  </a:moveTo>
                  <a:lnTo>
                    <a:pt x="1169" y="643"/>
                  </a:lnTo>
                  <a:cubicBezTo>
                    <a:pt x="1223" y="491"/>
                    <a:pt x="1258" y="331"/>
                    <a:pt x="1258" y="161"/>
                  </a:cubicBezTo>
                  <a:lnTo>
                    <a:pt x="1258"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1948190" y="2434400"/>
              <a:ext cx="111705" cy="47420"/>
            </a:xfrm>
            <a:custGeom>
              <a:avLst/>
              <a:gdLst/>
              <a:ahLst/>
              <a:cxnLst/>
              <a:rect l="l" t="t" r="r" b="b"/>
              <a:pathLst>
                <a:path w="1053" h="447" extrusionOk="0">
                  <a:moveTo>
                    <a:pt x="455" y="447"/>
                  </a:moveTo>
                  <a:lnTo>
                    <a:pt x="1053" y="447"/>
                  </a:lnTo>
                  <a:lnTo>
                    <a:pt x="1053" y="1"/>
                  </a:lnTo>
                  <a:lnTo>
                    <a:pt x="0" y="1"/>
                  </a:lnTo>
                  <a:cubicBezTo>
                    <a:pt x="116" y="179"/>
                    <a:pt x="268" y="340"/>
                    <a:pt x="455" y="4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1926337" y="2338819"/>
              <a:ext cx="133558" cy="68319"/>
            </a:xfrm>
            <a:custGeom>
              <a:avLst/>
              <a:gdLst/>
              <a:ahLst/>
              <a:cxnLst/>
              <a:rect l="l" t="t" r="r" b="b"/>
              <a:pathLst>
                <a:path w="1259" h="644" extrusionOk="0">
                  <a:moveTo>
                    <a:pt x="90" y="643"/>
                  </a:moveTo>
                  <a:lnTo>
                    <a:pt x="1259" y="643"/>
                  </a:lnTo>
                  <a:lnTo>
                    <a:pt x="1259" y="1"/>
                  </a:lnTo>
                  <a:lnTo>
                    <a:pt x="1" y="1"/>
                  </a:lnTo>
                  <a:lnTo>
                    <a:pt x="1" y="161"/>
                  </a:lnTo>
                  <a:cubicBezTo>
                    <a:pt x="1" y="331"/>
                    <a:pt x="28" y="491"/>
                    <a:pt x="90"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1926337" y="2241329"/>
              <a:ext cx="133558" cy="68319"/>
            </a:xfrm>
            <a:custGeom>
              <a:avLst/>
              <a:gdLst/>
              <a:ahLst/>
              <a:cxnLst/>
              <a:rect l="l" t="t" r="r" b="b"/>
              <a:pathLst>
                <a:path w="1259" h="644" extrusionOk="0">
                  <a:moveTo>
                    <a:pt x="1259" y="1"/>
                  </a:moveTo>
                  <a:lnTo>
                    <a:pt x="81" y="1"/>
                  </a:lnTo>
                  <a:cubicBezTo>
                    <a:pt x="28" y="153"/>
                    <a:pt x="1" y="313"/>
                    <a:pt x="1" y="483"/>
                  </a:cubicBezTo>
                  <a:lnTo>
                    <a:pt x="1" y="643"/>
                  </a:lnTo>
                  <a:lnTo>
                    <a:pt x="1259" y="6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8"/>
          <p:cNvGrpSpPr/>
          <p:nvPr/>
        </p:nvGrpSpPr>
        <p:grpSpPr>
          <a:xfrm>
            <a:off x="2586918" y="2144793"/>
            <a:ext cx="400461" cy="487567"/>
            <a:chOff x="2586918" y="2144793"/>
            <a:chExt cx="400461" cy="487567"/>
          </a:xfrm>
        </p:grpSpPr>
        <p:sp>
          <p:nvSpPr>
            <p:cNvPr id="997" name="Google Shape;997;p48"/>
            <p:cNvSpPr/>
            <p:nvPr/>
          </p:nvSpPr>
          <p:spPr>
            <a:xfrm>
              <a:off x="2674012" y="2229978"/>
              <a:ext cx="228183" cy="229144"/>
            </a:xfrm>
            <a:custGeom>
              <a:avLst/>
              <a:gdLst/>
              <a:ahLst/>
              <a:cxnLst/>
              <a:rect l="l" t="t" r="r" b="b"/>
              <a:pathLst>
                <a:path w="2151" h="2160" extrusionOk="0">
                  <a:moveTo>
                    <a:pt x="1749" y="1624"/>
                  </a:moveTo>
                  <a:lnTo>
                    <a:pt x="1473" y="1624"/>
                  </a:lnTo>
                  <a:lnTo>
                    <a:pt x="1473" y="545"/>
                  </a:lnTo>
                  <a:lnTo>
                    <a:pt x="1749" y="545"/>
                  </a:lnTo>
                  <a:close/>
                  <a:moveTo>
                    <a:pt x="1205" y="1624"/>
                  </a:moveTo>
                  <a:lnTo>
                    <a:pt x="937" y="1624"/>
                  </a:lnTo>
                  <a:lnTo>
                    <a:pt x="937" y="1348"/>
                  </a:lnTo>
                  <a:lnTo>
                    <a:pt x="670" y="1348"/>
                  </a:lnTo>
                  <a:lnTo>
                    <a:pt x="670" y="1624"/>
                  </a:lnTo>
                  <a:lnTo>
                    <a:pt x="402" y="1624"/>
                  </a:lnTo>
                  <a:lnTo>
                    <a:pt x="402" y="545"/>
                  </a:lnTo>
                  <a:lnTo>
                    <a:pt x="1205" y="545"/>
                  </a:lnTo>
                  <a:close/>
                  <a:moveTo>
                    <a:pt x="1071" y="1"/>
                  </a:moveTo>
                  <a:cubicBezTo>
                    <a:pt x="482" y="1"/>
                    <a:pt x="1" y="483"/>
                    <a:pt x="1" y="1080"/>
                  </a:cubicBezTo>
                  <a:cubicBezTo>
                    <a:pt x="1" y="1669"/>
                    <a:pt x="482" y="2160"/>
                    <a:pt x="1071" y="2160"/>
                  </a:cubicBezTo>
                  <a:cubicBezTo>
                    <a:pt x="1669" y="2160"/>
                    <a:pt x="2151" y="1669"/>
                    <a:pt x="2151" y="1080"/>
                  </a:cubicBezTo>
                  <a:cubicBezTo>
                    <a:pt x="2151" y="483"/>
                    <a:pt x="1669"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2744982" y="2316117"/>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2586918" y="2144793"/>
              <a:ext cx="400461" cy="487567"/>
            </a:xfrm>
            <a:custGeom>
              <a:avLst/>
              <a:gdLst/>
              <a:ahLst/>
              <a:cxnLst/>
              <a:rect l="l" t="t" r="r" b="b"/>
              <a:pathLst>
                <a:path w="3775" h="4596" extrusionOk="0">
                  <a:moveTo>
                    <a:pt x="1892" y="3230"/>
                  </a:moveTo>
                  <a:cubicBezTo>
                    <a:pt x="1152" y="3230"/>
                    <a:pt x="554" y="2624"/>
                    <a:pt x="554" y="1883"/>
                  </a:cubicBezTo>
                  <a:cubicBezTo>
                    <a:pt x="554" y="1143"/>
                    <a:pt x="1152" y="536"/>
                    <a:pt x="1892" y="536"/>
                  </a:cubicBezTo>
                  <a:cubicBezTo>
                    <a:pt x="2633" y="536"/>
                    <a:pt x="3239" y="1143"/>
                    <a:pt x="3239" y="1883"/>
                  </a:cubicBezTo>
                  <a:cubicBezTo>
                    <a:pt x="3239" y="2624"/>
                    <a:pt x="2633" y="3230"/>
                    <a:pt x="1892" y="3230"/>
                  </a:cubicBezTo>
                  <a:close/>
                  <a:moveTo>
                    <a:pt x="3774" y="1883"/>
                  </a:moveTo>
                  <a:cubicBezTo>
                    <a:pt x="3774" y="848"/>
                    <a:pt x="2927" y="1"/>
                    <a:pt x="1892" y="1"/>
                  </a:cubicBezTo>
                  <a:cubicBezTo>
                    <a:pt x="866" y="1"/>
                    <a:pt x="28" y="831"/>
                    <a:pt x="10" y="1856"/>
                  </a:cubicBezTo>
                  <a:cubicBezTo>
                    <a:pt x="1" y="2766"/>
                    <a:pt x="634" y="3543"/>
                    <a:pt x="1491" y="3730"/>
                  </a:cubicBezTo>
                  <a:lnTo>
                    <a:pt x="1491" y="4595"/>
                  </a:lnTo>
                  <a:lnTo>
                    <a:pt x="2294" y="4595"/>
                  </a:lnTo>
                  <a:lnTo>
                    <a:pt x="2294" y="3730"/>
                  </a:lnTo>
                  <a:cubicBezTo>
                    <a:pt x="3141" y="3543"/>
                    <a:pt x="3774" y="2784"/>
                    <a:pt x="3774" y="1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8"/>
          <p:cNvGrpSpPr/>
          <p:nvPr/>
        </p:nvGrpSpPr>
        <p:grpSpPr>
          <a:xfrm>
            <a:off x="3257895" y="2173223"/>
            <a:ext cx="487555" cy="430700"/>
            <a:chOff x="3257895" y="2173223"/>
            <a:chExt cx="487555" cy="430700"/>
          </a:xfrm>
        </p:grpSpPr>
        <p:sp>
          <p:nvSpPr>
            <p:cNvPr id="1001" name="Google Shape;1001;p48"/>
            <p:cNvSpPr/>
            <p:nvPr/>
          </p:nvSpPr>
          <p:spPr>
            <a:xfrm>
              <a:off x="3257895" y="2173223"/>
              <a:ext cx="487555" cy="287809"/>
            </a:xfrm>
            <a:custGeom>
              <a:avLst/>
              <a:gdLst/>
              <a:ahLst/>
              <a:cxnLst/>
              <a:rect l="l" t="t" r="r" b="b"/>
              <a:pathLst>
                <a:path w="4596" h="2713" extrusionOk="0">
                  <a:moveTo>
                    <a:pt x="4060" y="830"/>
                  </a:moveTo>
                  <a:lnTo>
                    <a:pt x="3792" y="830"/>
                  </a:lnTo>
                  <a:lnTo>
                    <a:pt x="3792" y="563"/>
                  </a:lnTo>
                  <a:lnTo>
                    <a:pt x="4060" y="563"/>
                  </a:lnTo>
                  <a:close/>
                  <a:moveTo>
                    <a:pt x="4060" y="1365"/>
                  </a:moveTo>
                  <a:lnTo>
                    <a:pt x="3792" y="1365"/>
                  </a:lnTo>
                  <a:lnTo>
                    <a:pt x="3792" y="1098"/>
                  </a:lnTo>
                  <a:lnTo>
                    <a:pt x="4060" y="1098"/>
                  </a:lnTo>
                  <a:close/>
                  <a:moveTo>
                    <a:pt x="4060" y="1901"/>
                  </a:moveTo>
                  <a:lnTo>
                    <a:pt x="3792" y="1901"/>
                  </a:lnTo>
                  <a:lnTo>
                    <a:pt x="3792" y="1633"/>
                  </a:lnTo>
                  <a:lnTo>
                    <a:pt x="4060" y="1633"/>
                  </a:lnTo>
                  <a:close/>
                  <a:moveTo>
                    <a:pt x="4060" y="2445"/>
                  </a:moveTo>
                  <a:lnTo>
                    <a:pt x="3792" y="2445"/>
                  </a:lnTo>
                  <a:lnTo>
                    <a:pt x="3792" y="2177"/>
                  </a:lnTo>
                  <a:lnTo>
                    <a:pt x="4060" y="2177"/>
                  </a:lnTo>
                  <a:close/>
                  <a:moveTo>
                    <a:pt x="3516" y="830"/>
                  </a:moveTo>
                  <a:lnTo>
                    <a:pt x="3248" y="830"/>
                  </a:lnTo>
                  <a:lnTo>
                    <a:pt x="3248" y="563"/>
                  </a:lnTo>
                  <a:lnTo>
                    <a:pt x="3516" y="563"/>
                  </a:lnTo>
                  <a:close/>
                  <a:moveTo>
                    <a:pt x="3516" y="1365"/>
                  </a:moveTo>
                  <a:lnTo>
                    <a:pt x="3248" y="1365"/>
                  </a:lnTo>
                  <a:lnTo>
                    <a:pt x="3248" y="1098"/>
                  </a:lnTo>
                  <a:lnTo>
                    <a:pt x="3516" y="1098"/>
                  </a:lnTo>
                  <a:close/>
                  <a:moveTo>
                    <a:pt x="3516" y="1901"/>
                  </a:moveTo>
                  <a:lnTo>
                    <a:pt x="3248" y="1901"/>
                  </a:lnTo>
                  <a:lnTo>
                    <a:pt x="3248" y="1633"/>
                  </a:lnTo>
                  <a:lnTo>
                    <a:pt x="3516" y="1633"/>
                  </a:lnTo>
                  <a:close/>
                  <a:moveTo>
                    <a:pt x="3516" y="2445"/>
                  </a:moveTo>
                  <a:lnTo>
                    <a:pt x="3248" y="2445"/>
                  </a:lnTo>
                  <a:lnTo>
                    <a:pt x="3248" y="2177"/>
                  </a:lnTo>
                  <a:lnTo>
                    <a:pt x="3516" y="2177"/>
                  </a:lnTo>
                  <a:close/>
                  <a:moveTo>
                    <a:pt x="2980" y="2445"/>
                  </a:moveTo>
                  <a:lnTo>
                    <a:pt x="1616" y="2445"/>
                  </a:lnTo>
                  <a:lnTo>
                    <a:pt x="1616" y="2035"/>
                  </a:lnTo>
                  <a:cubicBezTo>
                    <a:pt x="1616" y="1794"/>
                    <a:pt x="1740" y="1588"/>
                    <a:pt x="1919" y="1464"/>
                  </a:cubicBezTo>
                  <a:cubicBezTo>
                    <a:pt x="1812" y="1357"/>
                    <a:pt x="1749" y="1214"/>
                    <a:pt x="1758" y="1044"/>
                  </a:cubicBezTo>
                  <a:cubicBezTo>
                    <a:pt x="1776" y="777"/>
                    <a:pt x="1999" y="554"/>
                    <a:pt x="2276" y="545"/>
                  </a:cubicBezTo>
                  <a:cubicBezTo>
                    <a:pt x="2579" y="527"/>
                    <a:pt x="2838" y="777"/>
                    <a:pt x="2838" y="1080"/>
                  </a:cubicBezTo>
                  <a:cubicBezTo>
                    <a:pt x="2838" y="1232"/>
                    <a:pt x="2775" y="1365"/>
                    <a:pt x="2677" y="1464"/>
                  </a:cubicBezTo>
                  <a:cubicBezTo>
                    <a:pt x="2856" y="1588"/>
                    <a:pt x="2980" y="1794"/>
                    <a:pt x="2980" y="2035"/>
                  </a:cubicBezTo>
                  <a:close/>
                  <a:moveTo>
                    <a:pt x="1348" y="830"/>
                  </a:moveTo>
                  <a:lnTo>
                    <a:pt x="1080" y="830"/>
                  </a:lnTo>
                  <a:lnTo>
                    <a:pt x="1080" y="563"/>
                  </a:lnTo>
                  <a:lnTo>
                    <a:pt x="1348" y="563"/>
                  </a:lnTo>
                  <a:close/>
                  <a:moveTo>
                    <a:pt x="1348" y="1365"/>
                  </a:moveTo>
                  <a:lnTo>
                    <a:pt x="1080" y="1365"/>
                  </a:lnTo>
                  <a:lnTo>
                    <a:pt x="1080" y="1098"/>
                  </a:lnTo>
                  <a:lnTo>
                    <a:pt x="1348" y="1098"/>
                  </a:lnTo>
                  <a:close/>
                  <a:moveTo>
                    <a:pt x="1348" y="1901"/>
                  </a:moveTo>
                  <a:lnTo>
                    <a:pt x="1080" y="1901"/>
                  </a:lnTo>
                  <a:lnTo>
                    <a:pt x="1080" y="1633"/>
                  </a:lnTo>
                  <a:lnTo>
                    <a:pt x="1348" y="1633"/>
                  </a:lnTo>
                  <a:close/>
                  <a:moveTo>
                    <a:pt x="1348" y="2445"/>
                  </a:moveTo>
                  <a:lnTo>
                    <a:pt x="1080" y="2445"/>
                  </a:lnTo>
                  <a:lnTo>
                    <a:pt x="1080" y="2177"/>
                  </a:lnTo>
                  <a:lnTo>
                    <a:pt x="1348" y="2177"/>
                  </a:lnTo>
                  <a:close/>
                  <a:moveTo>
                    <a:pt x="813" y="830"/>
                  </a:moveTo>
                  <a:lnTo>
                    <a:pt x="545" y="830"/>
                  </a:lnTo>
                  <a:lnTo>
                    <a:pt x="545" y="563"/>
                  </a:lnTo>
                  <a:lnTo>
                    <a:pt x="813" y="563"/>
                  </a:lnTo>
                  <a:close/>
                  <a:moveTo>
                    <a:pt x="813" y="1365"/>
                  </a:moveTo>
                  <a:lnTo>
                    <a:pt x="545" y="1365"/>
                  </a:lnTo>
                  <a:lnTo>
                    <a:pt x="545" y="1098"/>
                  </a:lnTo>
                  <a:lnTo>
                    <a:pt x="813" y="1098"/>
                  </a:lnTo>
                  <a:close/>
                  <a:moveTo>
                    <a:pt x="813" y="1901"/>
                  </a:moveTo>
                  <a:lnTo>
                    <a:pt x="545" y="1901"/>
                  </a:lnTo>
                  <a:lnTo>
                    <a:pt x="545" y="1633"/>
                  </a:lnTo>
                  <a:lnTo>
                    <a:pt x="813" y="1633"/>
                  </a:lnTo>
                  <a:close/>
                  <a:moveTo>
                    <a:pt x="813" y="2445"/>
                  </a:moveTo>
                  <a:lnTo>
                    <a:pt x="545" y="2445"/>
                  </a:lnTo>
                  <a:lnTo>
                    <a:pt x="545" y="2177"/>
                  </a:lnTo>
                  <a:lnTo>
                    <a:pt x="813" y="2177"/>
                  </a:lnTo>
                  <a:close/>
                  <a:moveTo>
                    <a:pt x="1" y="2713"/>
                  </a:moveTo>
                  <a:lnTo>
                    <a:pt x="4595" y="2713"/>
                  </a:lnTo>
                  <a:lnTo>
                    <a:pt x="4595"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3472713" y="2258408"/>
              <a:ext cx="57921" cy="57816"/>
            </a:xfrm>
            <a:custGeom>
              <a:avLst/>
              <a:gdLst/>
              <a:ahLst/>
              <a:cxnLst/>
              <a:rect l="l" t="t" r="r" b="b"/>
              <a:pathLst>
                <a:path w="546" h="545" extrusionOk="0">
                  <a:moveTo>
                    <a:pt x="277" y="0"/>
                  </a:moveTo>
                  <a:cubicBezTo>
                    <a:pt x="420" y="0"/>
                    <a:pt x="545" y="125"/>
                    <a:pt x="545" y="277"/>
                  </a:cubicBezTo>
                  <a:cubicBezTo>
                    <a:pt x="545" y="420"/>
                    <a:pt x="420" y="545"/>
                    <a:pt x="277" y="545"/>
                  </a:cubicBezTo>
                  <a:cubicBezTo>
                    <a:pt x="126" y="545"/>
                    <a:pt x="1" y="420"/>
                    <a:pt x="1" y="277"/>
                  </a:cubicBezTo>
                  <a:cubicBezTo>
                    <a:pt x="1" y="125"/>
                    <a:pt x="12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3457649" y="2343593"/>
              <a:ext cx="88048" cy="60681"/>
            </a:xfrm>
            <a:custGeom>
              <a:avLst/>
              <a:gdLst/>
              <a:ahLst/>
              <a:cxnLst/>
              <a:rect l="l" t="t" r="r" b="b"/>
              <a:pathLst>
                <a:path w="830" h="572" extrusionOk="0">
                  <a:moveTo>
                    <a:pt x="0" y="429"/>
                  </a:moveTo>
                  <a:lnTo>
                    <a:pt x="0" y="571"/>
                  </a:lnTo>
                  <a:lnTo>
                    <a:pt x="830" y="571"/>
                  </a:lnTo>
                  <a:lnTo>
                    <a:pt x="830" y="429"/>
                  </a:lnTo>
                  <a:cubicBezTo>
                    <a:pt x="830" y="188"/>
                    <a:pt x="634" y="0"/>
                    <a:pt x="393" y="9"/>
                  </a:cubicBezTo>
                  <a:cubicBezTo>
                    <a:pt x="170" y="27"/>
                    <a:pt x="0" y="214"/>
                    <a:pt x="0"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257895" y="2489352"/>
              <a:ext cx="487555" cy="114572"/>
            </a:xfrm>
            <a:custGeom>
              <a:avLst/>
              <a:gdLst/>
              <a:ahLst/>
              <a:cxnLst/>
              <a:rect l="l" t="t" r="r" b="b"/>
              <a:pathLst>
                <a:path w="4596" h="1080" extrusionOk="0">
                  <a:moveTo>
                    <a:pt x="1" y="535"/>
                  </a:moveTo>
                  <a:lnTo>
                    <a:pt x="1758" y="535"/>
                  </a:lnTo>
                  <a:lnTo>
                    <a:pt x="1758" y="812"/>
                  </a:lnTo>
                  <a:lnTo>
                    <a:pt x="545" y="812"/>
                  </a:lnTo>
                  <a:lnTo>
                    <a:pt x="545" y="1080"/>
                  </a:lnTo>
                  <a:lnTo>
                    <a:pt x="4060" y="1080"/>
                  </a:lnTo>
                  <a:lnTo>
                    <a:pt x="4060" y="812"/>
                  </a:lnTo>
                  <a:lnTo>
                    <a:pt x="2838" y="812"/>
                  </a:lnTo>
                  <a:lnTo>
                    <a:pt x="2838" y="535"/>
                  </a:lnTo>
                  <a:lnTo>
                    <a:pt x="4595" y="535"/>
                  </a:lnTo>
                  <a:lnTo>
                    <a:pt x="459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8"/>
          <p:cNvGrpSpPr/>
          <p:nvPr/>
        </p:nvGrpSpPr>
        <p:grpSpPr>
          <a:xfrm>
            <a:off x="3965789" y="2144793"/>
            <a:ext cx="499861" cy="497962"/>
            <a:chOff x="3965789" y="2144793"/>
            <a:chExt cx="499861" cy="497962"/>
          </a:xfrm>
        </p:grpSpPr>
        <p:sp>
          <p:nvSpPr>
            <p:cNvPr id="1006" name="Google Shape;1006;p48"/>
            <p:cNvSpPr/>
            <p:nvPr/>
          </p:nvSpPr>
          <p:spPr>
            <a:xfrm>
              <a:off x="4229830" y="2144793"/>
              <a:ext cx="121252" cy="67364"/>
            </a:xfrm>
            <a:custGeom>
              <a:avLst/>
              <a:gdLst/>
              <a:ahLst/>
              <a:cxnLst/>
              <a:rect l="l" t="t" r="r" b="b"/>
              <a:pathLst>
                <a:path w="1143" h="635" extrusionOk="0">
                  <a:moveTo>
                    <a:pt x="1" y="634"/>
                  </a:moveTo>
                  <a:cubicBezTo>
                    <a:pt x="322" y="509"/>
                    <a:pt x="670" y="474"/>
                    <a:pt x="1000" y="545"/>
                  </a:cubicBezTo>
                  <a:lnTo>
                    <a:pt x="1000" y="545"/>
                  </a:lnTo>
                  <a:cubicBezTo>
                    <a:pt x="1009" y="545"/>
                    <a:pt x="1018" y="545"/>
                    <a:pt x="1018" y="545"/>
                  </a:cubicBezTo>
                  <a:cubicBezTo>
                    <a:pt x="1098" y="438"/>
                    <a:pt x="1143" y="313"/>
                    <a:pt x="1143" y="170"/>
                  </a:cubicBezTo>
                  <a:lnTo>
                    <a:pt x="1143" y="1"/>
                  </a:lnTo>
                  <a:lnTo>
                    <a:pt x="625" y="1"/>
                  </a:lnTo>
                  <a:cubicBezTo>
                    <a:pt x="277" y="1"/>
                    <a:pt x="1" y="277"/>
                    <a:pt x="1" y="6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4080359" y="2144793"/>
              <a:ext cx="121252" cy="67364"/>
            </a:xfrm>
            <a:custGeom>
              <a:avLst/>
              <a:gdLst/>
              <a:ahLst/>
              <a:cxnLst/>
              <a:rect l="l" t="t" r="r" b="b"/>
              <a:pathLst>
                <a:path w="1143" h="635" extrusionOk="0">
                  <a:moveTo>
                    <a:pt x="1142" y="634"/>
                  </a:moveTo>
                  <a:lnTo>
                    <a:pt x="1142" y="625"/>
                  </a:lnTo>
                  <a:cubicBezTo>
                    <a:pt x="1142" y="277"/>
                    <a:pt x="866" y="1"/>
                    <a:pt x="527" y="1"/>
                  </a:cubicBezTo>
                  <a:lnTo>
                    <a:pt x="0" y="1"/>
                  </a:lnTo>
                  <a:lnTo>
                    <a:pt x="0" y="170"/>
                  </a:lnTo>
                  <a:cubicBezTo>
                    <a:pt x="0" y="313"/>
                    <a:pt x="45" y="438"/>
                    <a:pt x="125" y="545"/>
                  </a:cubicBezTo>
                  <a:cubicBezTo>
                    <a:pt x="134" y="545"/>
                    <a:pt x="134" y="545"/>
                    <a:pt x="143" y="545"/>
                  </a:cubicBezTo>
                  <a:cubicBezTo>
                    <a:pt x="482" y="474"/>
                    <a:pt x="830" y="509"/>
                    <a:pt x="1142" y="6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4103060" y="2347412"/>
              <a:ext cx="225319" cy="163795"/>
            </a:xfrm>
            <a:custGeom>
              <a:avLst/>
              <a:gdLst/>
              <a:ahLst/>
              <a:cxnLst/>
              <a:rect l="l" t="t" r="r" b="b"/>
              <a:pathLst>
                <a:path w="2124" h="1544" extrusionOk="0">
                  <a:moveTo>
                    <a:pt x="1062" y="1213"/>
                  </a:moveTo>
                  <a:cubicBezTo>
                    <a:pt x="821" y="1213"/>
                    <a:pt x="625" y="1017"/>
                    <a:pt x="625" y="776"/>
                  </a:cubicBezTo>
                  <a:cubicBezTo>
                    <a:pt x="625" y="535"/>
                    <a:pt x="821" y="339"/>
                    <a:pt x="1062" y="339"/>
                  </a:cubicBezTo>
                  <a:cubicBezTo>
                    <a:pt x="1303" y="339"/>
                    <a:pt x="1499" y="535"/>
                    <a:pt x="1499" y="776"/>
                  </a:cubicBezTo>
                  <a:cubicBezTo>
                    <a:pt x="1499" y="1017"/>
                    <a:pt x="1303" y="1213"/>
                    <a:pt x="1062" y="1213"/>
                  </a:cubicBezTo>
                  <a:close/>
                  <a:moveTo>
                    <a:pt x="1062" y="0"/>
                  </a:moveTo>
                  <a:cubicBezTo>
                    <a:pt x="759" y="0"/>
                    <a:pt x="491" y="134"/>
                    <a:pt x="250" y="401"/>
                  </a:cubicBezTo>
                  <a:cubicBezTo>
                    <a:pt x="125" y="544"/>
                    <a:pt x="36" y="696"/>
                    <a:pt x="0" y="776"/>
                  </a:cubicBezTo>
                  <a:cubicBezTo>
                    <a:pt x="36" y="848"/>
                    <a:pt x="125" y="999"/>
                    <a:pt x="250" y="1142"/>
                  </a:cubicBezTo>
                  <a:cubicBezTo>
                    <a:pt x="491" y="1410"/>
                    <a:pt x="759" y="1543"/>
                    <a:pt x="1062" y="1543"/>
                  </a:cubicBezTo>
                  <a:cubicBezTo>
                    <a:pt x="1686" y="1543"/>
                    <a:pt x="2034" y="955"/>
                    <a:pt x="2124" y="776"/>
                  </a:cubicBezTo>
                  <a:cubicBezTo>
                    <a:pt x="2088" y="696"/>
                    <a:pt x="1999" y="544"/>
                    <a:pt x="1874" y="401"/>
                  </a:cubicBezTo>
                  <a:cubicBezTo>
                    <a:pt x="1633" y="134"/>
                    <a:pt x="1365"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3965789" y="2222446"/>
              <a:ext cx="499861" cy="420309"/>
            </a:xfrm>
            <a:custGeom>
              <a:avLst/>
              <a:gdLst/>
              <a:ahLst/>
              <a:cxnLst/>
              <a:rect l="l" t="t" r="r" b="b"/>
              <a:pathLst>
                <a:path w="4712" h="3962" extrusionOk="0">
                  <a:moveTo>
                    <a:pt x="3694" y="1999"/>
                  </a:moveTo>
                  <a:cubicBezTo>
                    <a:pt x="3685" y="2017"/>
                    <a:pt x="3587" y="2249"/>
                    <a:pt x="3373" y="2489"/>
                  </a:cubicBezTo>
                  <a:cubicBezTo>
                    <a:pt x="3087" y="2819"/>
                    <a:pt x="2740" y="2989"/>
                    <a:pt x="2356" y="2989"/>
                  </a:cubicBezTo>
                  <a:cubicBezTo>
                    <a:pt x="1981" y="2989"/>
                    <a:pt x="1624" y="2819"/>
                    <a:pt x="1339" y="2489"/>
                  </a:cubicBezTo>
                  <a:cubicBezTo>
                    <a:pt x="1125" y="2249"/>
                    <a:pt x="1027" y="2017"/>
                    <a:pt x="1027" y="1999"/>
                  </a:cubicBezTo>
                  <a:lnTo>
                    <a:pt x="1000" y="1954"/>
                  </a:lnTo>
                  <a:lnTo>
                    <a:pt x="1027" y="1901"/>
                  </a:lnTo>
                  <a:cubicBezTo>
                    <a:pt x="1027" y="1892"/>
                    <a:pt x="1125" y="1651"/>
                    <a:pt x="1339" y="1410"/>
                  </a:cubicBezTo>
                  <a:cubicBezTo>
                    <a:pt x="1624" y="1080"/>
                    <a:pt x="1981" y="910"/>
                    <a:pt x="2356" y="910"/>
                  </a:cubicBezTo>
                  <a:cubicBezTo>
                    <a:pt x="2740" y="910"/>
                    <a:pt x="3087" y="1080"/>
                    <a:pt x="3373" y="1410"/>
                  </a:cubicBezTo>
                  <a:cubicBezTo>
                    <a:pt x="3587" y="1651"/>
                    <a:pt x="3685" y="1892"/>
                    <a:pt x="3694" y="1901"/>
                  </a:cubicBezTo>
                  <a:lnTo>
                    <a:pt x="3712" y="1954"/>
                  </a:lnTo>
                  <a:close/>
                  <a:moveTo>
                    <a:pt x="3444" y="72"/>
                  </a:moveTo>
                  <a:cubicBezTo>
                    <a:pt x="3096" y="0"/>
                    <a:pt x="2731" y="54"/>
                    <a:pt x="2418" y="232"/>
                  </a:cubicBezTo>
                  <a:lnTo>
                    <a:pt x="2356" y="268"/>
                  </a:lnTo>
                  <a:lnTo>
                    <a:pt x="2294" y="232"/>
                  </a:lnTo>
                  <a:cubicBezTo>
                    <a:pt x="2070" y="107"/>
                    <a:pt x="1821" y="45"/>
                    <a:pt x="1562" y="45"/>
                  </a:cubicBezTo>
                  <a:cubicBezTo>
                    <a:pt x="1464" y="45"/>
                    <a:pt x="1366" y="54"/>
                    <a:pt x="1268" y="72"/>
                  </a:cubicBezTo>
                  <a:cubicBezTo>
                    <a:pt x="830" y="161"/>
                    <a:pt x="456" y="438"/>
                    <a:pt x="242" y="830"/>
                  </a:cubicBezTo>
                  <a:cubicBezTo>
                    <a:pt x="28" y="1232"/>
                    <a:pt x="1" y="1695"/>
                    <a:pt x="170" y="2106"/>
                  </a:cubicBezTo>
                  <a:lnTo>
                    <a:pt x="554" y="3043"/>
                  </a:lnTo>
                  <a:cubicBezTo>
                    <a:pt x="786" y="3622"/>
                    <a:pt x="1401" y="3961"/>
                    <a:pt x="2017" y="3836"/>
                  </a:cubicBezTo>
                  <a:cubicBezTo>
                    <a:pt x="2115" y="3819"/>
                    <a:pt x="2213" y="3783"/>
                    <a:pt x="2302" y="3747"/>
                  </a:cubicBezTo>
                  <a:lnTo>
                    <a:pt x="2356" y="3720"/>
                  </a:lnTo>
                  <a:lnTo>
                    <a:pt x="2409" y="3747"/>
                  </a:lnTo>
                  <a:cubicBezTo>
                    <a:pt x="2499" y="3783"/>
                    <a:pt x="2597" y="3819"/>
                    <a:pt x="2695" y="3836"/>
                  </a:cubicBezTo>
                  <a:cubicBezTo>
                    <a:pt x="3311" y="3961"/>
                    <a:pt x="3926" y="3622"/>
                    <a:pt x="4158" y="3043"/>
                  </a:cubicBezTo>
                  <a:lnTo>
                    <a:pt x="4542" y="2106"/>
                  </a:lnTo>
                  <a:cubicBezTo>
                    <a:pt x="4711" y="1695"/>
                    <a:pt x="4684" y="1232"/>
                    <a:pt x="4470" y="830"/>
                  </a:cubicBezTo>
                  <a:cubicBezTo>
                    <a:pt x="4256" y="438"/>
                    <a:pt x="3881" y="161"/>
                    <a:pt x="344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197687" y="2411699"/>
              <a:ext cx="36068" cy="35114"/>
            </a:xfrm>
            <a:custGeom>
              <a:avLst/>
              <a:gdLst/>
              <a:ahLst/>
              <a:cxnLst/>
              <a:rect l="l" t="t" r="r" b="b"/>
              <a:pathLst>
                <a:path w="340" h="331" extrusionOk="0">
                  <a:moveTo>
                    <a:pt x="170" y="1"/>
                  </a:moveTo>
                  <a:cubicBezTo>
                    <a:pt x="81" y="1"/>
                    <a:pt x="0" y="72"/>
                    <a:pt x="0" y="170"/>
                  </a:cubicBezTo>
                  <a:cubicBezTo>
                    <a:pt x="0" y="259"/>
                    <a:pt x="81" y="331"/>
                    <a:pt x="170" y="331"/>
                  </a:cubicBezTo>
                  <a:cubicBezTo>
                    <a:pt x="259" y="331"/>
                    <a:pt x="339" y="259"/>
                    <a:pt x="339" y="170"/>
                  </a:cubicBezTo>
                  <a:cubicBezTo>
                    <a:pt x="339" y="72"/>
                    <a:pt x="259"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8"/>
          <p:cNvGrpSpPr/>
          <p:nvPr/>
        </p:nvGrpSpPr>
        <p:grpSpPr>
          <a:xfrm>
            <a:off x="4685988" y="2187438"/>
            <a:ext cx="487555" cy="402269"/>
            <a:chOff x="4685988" y="2187438"/>
            <a:chExt cx="487555" cy="402269"/>
          </a:xfrm>
        </p:grpSpPr>
        <p:sp>
          <p:nvSpPr>
            <p:cNvPr id="1012" name="Google Shape;1012;p48"/>
            <p:cNvSpPr/>
            <p:nvPr/>
          </p:nvSpPr>
          <p:spPr>
            <a:xfrm>
              <a:off x="4685988" y="2532846"/>
              <a:ext cx="487555" cy="56862"/>
            </a:xfrm>
            <a:custGeom>
              <a:avLst/>
              <a:gdLst/>
              <a:ahLst/>
              <a:cxnLst/>
              <a:rect l="l" t="t" r="r" b="b"/>
              <a:pathLst>
                <a:path w="4596" h="536" extrusionOk="0">
                  <a:moveTo>
                    <a:pt x="1" y="1"/>
                  </a:moveTo>
                  <a:lnTo>
                    <a:pt x="4595" y="1"/>
                  </a:lnTo>
                  <a:lnTo>
                    <a:pt x="4595" y="536"/>
                  </a:lnTo>
                  <a:lnTo>
                    <a:pt x="1"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714419" y="2216717"/>
              <a:ext cx="430695" cy="286854"/>
            </a:xfrm>
            <a:custGeom>
              <a:avLst/>
              <a:gdLst/>
              <a:ahLst/>
              <a:cxnLst/>
              <a:rect l="l" t="t" r="r" b="b"/>
              <a:pathLst>
                <a:path w="4060" h="2704" extrusionOk="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4871528" y="2246102"/>
              <a:ext cx="43600" cy="141093"/>
            </a:xfrm>
            <a:custGeom>
              <a:avLst/>
              <a:gdLst/>
              <a:ahLst/>
              <a:cxnLst/>
              <a:rect l="l" t="t" r="r" b="b"/>
              <a:pathLst>
                <a:path w="411" h="1330" extrusionOk="0">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4944407" y="2246102"/>
              <a:ext cx="43600" cy="141093"/>
            </a:xfrm>
            <a:custGeom>
              <a:avLst/>
              <a:gdLst/>
              <a:ahLst/>
              <a:cxnLst/>
              <a:rect l="l" t="t" r="r" b="b"/>
              <a:pathLst>
                <a:path w="411" h="1330" extrusionOk="0">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4800558" y="2187438"/>
              <a:ext cx="258417" cy="259378"/>
            </a:xfrm>
            <a:custGeom>
              <a:avLst/>
              <a:gdLst/>
              <a:ahLst/>
              <a:cxnLst/>
              <a:rect l="l" t="t" r="r" b="b"/>
              <a:pathLst>
                <a:path w="2436" h="2445" extrusionOk="0">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428890" y="2144793"/>
            <a:ext cx="429740" cy="487567"/>
            <a:chOff x="5428890" y="2144793"/>
            <a:chExt cx="429740" cy="487567"/>
          </a:xfrm>
        </p:grpSpPr>
        <p:sp>
          <p:nvSpPr>
            <p:cNvPr id="1018" name="Google Shape;1018;p48"/>
            <p:cNvSpPr/>
            <p:nvPr/>
          </p:nvSpPr>
          <p:spPr>
            <a:xfrm>
              <a:off x="5428890" y="2144793"/>
              <a:ext cx="429740" cy="487567"/>
            </a:xfrm>
            <a:custGeom>
              <a:avLst/>
              <a:gdLst/>
              <a:ahLst/>
              <a:cxnLst/>
              <a:rect l="l" t="t" r="r" b="b"/>
              <a:pathLst>
                <a:path w="4051" h="4596" extrusionOk="0">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592682" y="2258408"/>
              <a:ext cx="102264" cy="102266"/>
            </a:xfrm>
            <a:custGeom>
              <a:avLst/>
              <a:gdLst/>
              <a:ahLst/>
              <a:cxnLst/>
              <a:rect l="l" t="t" r="r" b="b"/>
              <a:pathLst>
                <a:path w="964" h="964" extrusionOk="0">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8"/>
          <p:cNvGrpSpPr/>
          <p:nvPr/>
        </p:nvGrpSpPr>
        <p:grpSpPr>
          <a:xfrm>
            <a:off x="6156727" y="2144793"/>
            <a:ext cx="402265" cy="487561"/>
            <a:chOff x="6156727" y="2144793"/>
            <a:chExt cx="402265" cy="487561"/>
          </a:xfrm>
        </p:grpSpPr>
        <p:sp>
          <p:nvSpPr>
            <p:cNvPr id="1021" name="Google Shape;1021;p48"/>
            <p:cNvSpPr/>
            <p:nvPr/>
          </p:nvSpPr>
          <p:spPr>
            <a:xfrm>
              <a:off x="6185051" y="2144793"/>
              <a:ext cx="344556" cy="173343"/>
            </a:xfrm>
            <a:custGeom>
              <a:avLst/>
              <a:gdLst/>
              <a:ahLst/>
              <a:cxnLst/>
              <a:rect l="l" t="t" r="r" b="b"/>
              <a:pathLst>
                <a:path w="3248" h="1634" extrusionOk="0">
                  <a:moveTo>
                    <a:pt x="2177" y="813"/>
                  </a:moveTo>
                  <a:lnTo>
                    <a:pt x="1910" y="813"/>
                  </a:lnTo>
                  <a:lnTo>
                    <a:pt x="1910" y="536"/>
                  </a:lnTo>
                  <a:lnTo>
                    <a:pt x="2177" y="536"/>
                  </a:lnTo>
                  <a:close/>
                  <a:moveTo>
                    <a:pt x="2177" y="1348"/>
                  </a:moveTo>
                  <a:lnTo>
                    <a:pt x="1080" y="1348"/>
                  </a:lnTo>
                  <a:lnTo>
                    <a:pt x="1080" y="1080"/>
                  </a:lnTo>
                  <a:lnTo>
                    <a:pt x="2177" y="1080"/>
                  </a:lnTo>
                  <a:close/>
                  <a:moveTo>
                    <a:pt x="1348" y="813"/>
                  </a:moveTo>
                  <a:lnTo>
                    <a:pt x="1080" y="813"/>
                  </a:lnTo>
                  <a:lnTo>
                    <a:pt x="1080" y="536"/>
                  </a:lnTo>
                  <a:lnTo>
                    <a:pt x="1348" y="536"/>
                  </a:lnTo>
                  <a:close/>
                  <a:moveTo>
                    <a:pt x="2713" y="1633"/>
                  </a:moveTo>
                  <a:lnTo>
                    <a:pt x="2713" y="1089"/>
                  </a:lnTo>
                  <a:lnTo>
                    <a:pt x="2980" y="1089"/>
                  </a:lnTo>
                  <a:lnTo>
                    <a:pt x="2980" y="1357"/>
                  </a:lnTo>
                  <a:lnTo>
                    <a:pt x="3248" y="1357"/>
                  </a:lnTo>
                  <a:lnTo>
                    <a:pt x="3248" y="545"/>
                  </a:lnTo>
                  <a:lnTo>
                    <a:pt x="2980" y="545"/>
                  </a:lnTo>
                  <a:lnTo>
                    <a:pt x="2980" y="822"/>
                  </a:lnTo>
                  <a:lnTo>
                    <a:pt x="2713" y="822"/>
                  </a:lnTo>
                  <a:lnTo>
                    <a:pt x="2713" y="1"/>
                  </a:lnTo>
                  <a:lnTo>
                    <a:pt x="545" y="1"/>
                  </a:lnTo>
                  <a:lnTo>
                    <a:pt x="545" y="822"/>
                  </a:lnTo>
                  <a:lnTo>
                    <a:pt x="277" y="822"/>
                  </a:lnTo>
                  <a:lnTo>
                    <a:pt x="277" y="545"/>
                  </a:lnTo>
                  <a:lnTo>
                    <a:pt x="1" y="545"/>
                  </a:lnTo>
                  <a:lnTo>
                    <a:pt x="1" y="1357"/>
                  </a:lnTo>
                  <a:lnTo>
                    <a:pt x="277" y="1357"/>
                  </a:lnTo>
                  <a:lnTo>
                    <a:pt x="277" y="1089"/>
                  </a:lnTo>
                  <a:lnTo>
                    <a:pt x="545" y="1089"/>
                  </a:lnTo>
                  <a:lnTo>
                    <a:pt x="545" y="16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6299621" y="2404167"/>
              <a:ext cx="116479" cy="28431"/>
            </a:xfrm>
            <a:custGeom>
              <a:avLst/>
              <a:gdLst/>
              <a:ahLst/>
              <a:cxnLst/>
              <a:rect l="l" t="t" r="r" b="b"/>
              <a:pathLst>
                <a:path w="1098" h="268" extrusionOk="0">
                  <a:moveTo>
                    <a:pt x="0" y="0"/>
                  </a:moveTo>
                  <a:lnTo>
                    <a:pt x="1097" y="0"/>
                  </a:lnTo>
                  <a:lnTo>
                    <a:pt x="1097"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156727" y="2346457"/>
              <a:ext cx="402265" cy="143003"/>
            </a:xfrm>
            <a:custGeom>
              <a:avLst/>
              <a:gdLst/>
              <a:ahLst/>
              <a:cxnLst/>
              <a:rect l="l" t="t" r="r" b="b"/>
              <a:pathLst>
                <a:path w="3792" h="1348" extrusionOk="0">
                  <a:moveTo>
                    <a:pt x="1079" y="268"/>
                  </a:moveTo>
                  <a:lnTo>
                    <a:pt x="2712" y="268"/>
                  </a:lnTo>
                  <a:lnTo>
                    <a:pt x="2712" y="1080"/>
                  </a:lnTo>
                  <a:lnTo>
                    <a:pt x="1079" y="1080"/>
                  </a:lnTo>
                  <a:close/>
                  <a:moveTo>
                    <a:pt x="3247" y="1347"/>
                  </a:moveTo>
                  <a:lnTo>
                    <a:pt x="3247" y="268"/>
                  </a:lnTo>
                  <a:lnTo>
                    <a:pt x="3515" y="268"/>
                  </a:lnTo>
                  <a:lnTo>
                    <a:pt x="3515" y="1080"/>
                  </a:lnTo>
                  <a:lnTo>
                    <a:pt x="3791" y="1080"/>
                  </a:lnTo>
                  <a:lnTo>
                    <a:pt x="3791" y="0"/>
                  </a:lnTo>
                  <a:lnTo>
                    <a:pt x="0" y="0"/>
                  </a:lnTo>
                  <a:lnTo>
                    <a:pt x="0" y="1080"/>
                  </a:lnTo>
                  <a:lnTo>
                    <a:pt x="268" y="1080"/>
                  </a:lnTo>
                  <a:lnTo>
                    <a:pt x="268" y="268"/>
                  </a:lnTo>
                  <a:lnTo>
                    <a:pt x="544" y="268"/>
                  </a:lnTo>
                  <a:lnTo>
                    <a:pt x="544"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185051" y="2517676"/>
              <a:ext cx="344556" cy="114678"/>
            </a:xfrm>
            <a:custGeom>
              <a:avLst/>
              <a:gdLst/>
              <a:ahLst/>
              <a:cxnLst/>
              <a:rect l="l" t="t" r="r" b="b"/>
              <a:pathLst>
                <a:path w="3248" h="1081" extrusionOk="0">
                  <a:moveTo>
                    <a:pt x="2311" y="1"/>
                  </a:moveTo>
                  <a:lnTo>
                    <a:pt x="2311" y="268"/>
                  </a:lnTo>
                  <a:lnTo>
                    <a:pt x="946" y="268"/>
                  </a:lnTo>
                  <a:lnTo>
                    <a:pt x="946" y="1"/>
                  </a:lnTo>
                  <a:lnTo>
                    <a:pt x="1" y="1"/>
                  </a:lnTo>
                  <a:lnTo>
                    <a:pt x="1" y="1080"/>
                  </a:lnTo>
                  <a:lnTo>
                    <a:pt x="946" y="1080"/>
                  </a:lnTo>
                  <a:lnTo>
                    <a:pt x="946" y="545"/>
                  </a:lnTo>
                  <a:lnTo>
                    <a:pt x="2311" y="545"/>
                  </a:lnTo>
                  <a:lnTo>
                    <a:pt x="2311" y="1080"/>
                  </a:lnTo>
                  <a:lnTo>
                    <a:pt x="3248" y="1080"/>
                  </a:lnTo>
                  <a:lnTo>
                    <a:pt x="3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8"/>
          <p:cNvGrpSpPr/>
          <p:nvPr/>
        </p:nvGrpSpPr>
        <p:grpSpPr>
          <a:xfrm>
            <a:off x="6885414" y="2142989"/>
            <a:ext cx="372986" cy="490319"/>
            <a:chOff x="6885414" y="2142989"/>
            <a:chExt cx="372986" cy="490319"/>
          </a:xfrm>
        </p:grpSpPr>
        <p:sp>
          <p:nvSpPr>
            <p:cNvPr id="1026" name="Google Shape;1026;p48"/>
            <p:cNvSpPr/>
            <p:nvPr/>
          </p:nvSpPr>
          <p:spPr>
            <a:xfrm>
              <a:off x="6942168" y="2142989"/>
              <a:ext cx="259372" cy="173237"/>
            </a:xfrm>
            <a:custGeom>
              <a:avLst/>
              <a:gdLst/>
              <a:ahLst/>
              <a:cxnLst/>
              <a:rect l="l" t="t" r="r" b="b"/>
              <a:pathLst>
                <a:path w="2445" h="1633" extrusionOk="0">
                  <a:moveTo>
                    <a:pt x="1767" y="1365"/>
                  </a:moveTo>
                  <a:lnTo>
                    <a:pt x="1499" y="1365"/>
                  </a:lnTo>
                  <a:lnTo>
                    <a:pt x="1499" y="1097"/>
                  </a:lnTo>
                  <a:lnTo>
                    <a:pt x="1767" y="1097"/>
                  </a:lnTo>
                  <a:close/>
                  <a:moveTo>
                    <a:pt x="946" y="1365"/>
                  </a:moveTo>
                  <a:lnTo>
                    <a:pt x="678" y="1365"/>
                  </a:lnTo>
                  <a:lnTo>
                    <a:pt x="678" y="1097"/>
                  </a:lnTo>
                  <a:lnTo>
                    <a:pt x="946" y="1097"/>
                  </a:lnTo>
                  <a:close/>
                  <a:moveTo>
                    <a:pt x="2445" y="1633"/>
                  </a:moveTo>
                  <a:lnTo>
                    <a:pt x="2445" y="1249"/>
                  </a:lnTo>
                  <a:cubicBezTo>
                    <a:pt x="2445" y="589"/>
                    <a:pt x="1919" y="36"/>
                    <a:pt x="1258" y="18"/>
                  </a:cubicBezTo>
                  <a:cubicBezTo>
                    <a:pt x="571" y="0"/>
                    <a:pt x="0" y="553"/>
                    <a:pt x="0" y="1240"/>
                  </a:cubicBezTo>
                  <a:lnTo>
                    <a:pt x="0" y="16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7015047" y="2546106"/>
              <a:ext cx="113614" cy="87202"/>
            </a:xfrm>
            <a:custGeom>
              <a:avLst/>
              <a:gdLst/>
              <a:ahLst/>
              <a:cxnLst/>
              <a:rect l="l" t="t" r="r" b="b"/>
              <a:pathLst>
                <a:path w="1071" h="822" extrusionOk="0">
                  <a:moveTo>
                    <a:pt x="0" y="0"/>
                  </a:moveTo>
                  <a:lnTo>
                    <a:pt x="0" y="268"/>
                  </a:lnTo>
                  <a:cubicBezTo>
                    <a:pt x="0" y="554"/>
                    <a:pt x="223" y="794"/>
                    <a:pt x="509" y="812"/>
                  </a:cubicBezTo>
                  <a:cubicBezTo>
                    <a:pt x="821" y="821"/>
                    <a:pt x="1071" y="580"/>
                    <a:pt x="1071" y="277"/>
                  </a:cubicBezTo>
                  <a:lnTo>
                    <a:pt x="10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6885414" y="2344548"/>
              <a:ext cx="372986" cy="173237"/>
            </a:xfrm>
            <a:custGeom>
              <a:avLst/>
              <a:gdLst/>
              <a:ahLst/>
              <a:cxnLst/>
              <a:rect l="l" t="t" r="r" b="b"/>
              <a:pathLst>
                <a:path w="3516" h="1633" extrusionOk="0">
                  <a:moveTo>
                    <a:pt x="2427" y="544"/>
                  </a:moveTo>
                  <a:lnTo>
                    <a:pt x="2159" y="544"/>
                  </a:lnTo>
                  <a:lnTo>
                    <a:pt x="2159" y="268"/>
                  </a:lnTo>
                  <a:lnTo>
                    <a:pt x="2427" y="268"/>
                  </a:lnTo>
                  <a:close/>
                  <a:moveTo>
                    <a:pt x="2427" y="1080"/>
                  </a:moveTo>
                  <a:lnTo>
                    <a:pt x="1080" y="1080"/>
                  </a:lnTo>
                  <a:lnTo>
                    <a:pt x="1080" y="812"/>
                  </a:lnTo>
                  <a:lnTo>
                    <a:pt x="2427" y="812"/>
                  </a:lnTo>
                  <a:close/>
                  <a:moveTo>
                    <a:pt x="1080" y="268"/>
                  </a:moveTo>
                  <a:lnTo>
                    <a:pt x="1356" y="268"/>
                  </a:lnTo>
                  <a:lnTo>
                    <a:pt x="1356" y="544"/>
                  </a:lnTo>
                  <a:lnTo>
                    <a:pt x="1080" y="544"/>
                  </a:lnTo>
                  <a:close/>
                  <a:moveTo>
                    <a:pt x="1624" y="268"/>
                  </a:moveTo>
                  <a:lnTo>
                    <a:pt x="1891" y="268"/>
                  </a:lnTo>
                  <a:lnTo>
                    <a:pt x="1891" y="544"/>
                  </a:lnTo>
                  <a:lnTo>
                    <a:pt x="1624" y="544"/>
                  </a:lnTo>
                  <a:close/>
                  <a:moveTo>
                    <a:pt x="3515" y="1347"/>
                  </a:moveTo>
                  <a:lnTo>
                    <a:pt x="3515" y="0"/>
                  </a:lnTo>
                  <a:lnTo>
                    <a:pt x="0" y="0"/>
                  </a:lnTo>
                  <a:lnTo>
                    <a:pt x="0" y="1347"/>
                  </a:lnTo>
                  <a:lnTo>
                    <a:pt x="268" y="1347"/>
                  </a:lnTo>
                  <a:lnTo>
                    <a:pt x="268" y="544"/>
                  </a:lnTo>
                  <a:lnTo>
                    <a:pt x="535" y="544"/>
                  </a:lnTo>
                  <a:lnTo>
                    <a:pt x="535" y="1633"/>
                  </a:lnTo>
                  <a:lnTo>
                    <a:pt x="2980" y="1633"/>
                  </a:lnTo>
                  <a:lnTo>
                    <a:pt x="2980" y="544"/>
                  </a:lnTo>
                  <a:lnTo>
                    <a:pt x="3247" y="544"/>
                  </a:lnTo>
                  <a:lnTo>
                    <a:pt x="3247"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8"/>
          <p:cNvGrpSpPr/>
          <p:nvPr/>
        </p:nvGrpSpPr>
        <p:grpSpPr>
          <a:xfrm>
            <a:off x="7570606" y="2144793"/>
            <a:ext cx="430695" cy="487567"/>
            <a:chOff x="7570606" y="2144793"/>
            <a:chExt cx="430695" cy="487567"/>
          </a:xfrm>
        </p:grpSpPr>
        <p:sp>
          <p:nvSpPr>
            <p:cNvPr id="1030" name="Google Shape;1030;p48"/>
            <p:cNvSpPr/>
            <p:nvPr/>
          </p:nvSpPr>
          <p:spPr>
            <a:xfrm>
              <a:off x="7799533" y="2303812"/>
              <a:ext cx="44661" cy="141093"/>
            </a:xfrm>
            <a:custGeom>
              <a:avLst/>
              <a:gdLst/>
              <a:ahLst/>
              <a:cxnLst/>
              <a:rect l="l" t="t" r="r" b="b"/>
              <a:pathLst>
                <a:path w="421" h="1330" extrusionOk="0">
                  <a:moveTo>
                    <a:pt x="1" y="1330"/>
                  </a:moveTo>
                  <a:cubicBezTo>
                    <a:pt x="242" y="1267"/>
                    <a:pt x="420" y="1053"/>
                    <a:pt x="420" y="804"/>
                  </a:cubicBezTo>
                  <a:lnTo>
                    <a:pt x="420" y="527"/>
                  </a:lnTo>
                  <a:cubicBezTo>
                    <a:pt x="420" y="277"/>
                    <a:pt x="242" y="6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7727609" y="2303812"/>
              <a:ext cx="43706" cy="141093"/>
            </a:xfrm>
            <a:custGeom>
              <a:avLst/>
              <a:gdLst/>
              <a:ahLst/>
              <a:cxnLst/>
              <a:rect l="l" t="t" r="r" b="b"/>
              <a:pathLst>
                <a:path w="412" h="1330" extrusionOk="0">
                  <a:moveTo>
                    <a:pt x="411" y="1"/>
                  </a:moveTo>
                  <a:cubicBezTo>
                    <a:pt x="179" y="63"/>
                    <a:pt x="1" y="277"/>
                    <a:pt x="1" y="527"/>
                  </a:cubicBezTo>
                  <a:lnTo>
                    <a:pt x="1" y="804"/>
                  </a:lnTo>
                  <a:cubicBezTo>
                    <a:pt x="1" y="1053"/>
                    <a:pt x="179" y="1267"/>
                    <a:pt x="411" y="13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7656639" y="2230933"/>
              <a:ext cx="258523" cy="314330"/>
            </a:xfrm>
            <a:custGeom>
              <a:avLst/>
              <a:gdLst/>
              <a:ahLst/>
              <a:cxnLst/>
              <a:rect l="l" t="t" r="r" b="b"/>
              <a:pathLst>
                <a:path w="2437" h="2963" extrusionOk="0">
                  <a:moveTo>
                    <a:pt x="2035" y="1214"/>
                  </a:moveTo>
                  <a:lnTo>
                    <a:pt x="2035" y="1473"/>
                  </a:lnTo>
                  <a:cubicBezTo>
                    <a:pt x="2035" y="1919"/>
                    <a:pt x="1687" y="2285"/>
                    <a:pt x="1250" y="2302"/>
                  </a:cubicBezTo>
                  <a:cubicBezTo>
                    <a:pt x="786" y="2320"/>
                    <a:pt x="402" y="1946"/>
                    <a:pt x="402" y="1491"/>
                  </a:cubicBezTo>
                  <a:lnTo>
                    <a:pt x="402" y="1232"/>
                  </a:lnTo>
                  <a:cubicBezTo>
                    <a:pt x="402" y="786"/>
                    <a:pt x="750" y="420"/>
                    <a:pt x="1187" y="402"/>
                  </a:cubicBezTo>
                  <a:cubicBezTo>
                    <a:pt x="1651" y="384"/>
                    <a:pt x="2035" y="759"/>
                    <a:pt x="2035" y="1214"/>
                  </a:cubicBezTo>
                  <a:close/>
                  <a:moveTo>
                    <a:pt x="1" y="99"/>
                  </a:moveTo>
                  <a:lnTo>
                    <a:pt x="1" y="1464"/>
                  </a:lnTo>
                  <a:cubicBezTo>
                    <a:pt x="1" y="1838"/>
                    <a:pt x="126" y="2186"/>
                    <a:pt x="376" y="2472"/>
                  </a:cubicBezTo>
                  <a:cubicBezTo>
                    <a:pt x="590" y="2722"/>
                    <a:pt x="893" y="2900"/>
                    <a:pt x="1214" y="2963"/>
                  </a:cubicBezTo>
                  <a:cubicBezTo>
                    <a:pt x="1544" y="2900"/>
                    <a:pt x="1839" y="2722"/>
                    <a:pt x="2062" y="2472"/>
                  </a:cubicBezTo>
                  <a:cubicBezTo>
                    <a:pt x="2303" y="2186"/>
                    <a:pt x="2436" y="1838"/>
                    <a:pt x="2436" y="1464"/>
                  </a:cubicBezTo>
                  <a:lnTo>
                    <a:pt x="2436" y="99"/>
                  </a:lnTo>
                  <a:cubicBezTo>
                    <a:pt x="2187" y="45"/>
                    <a:pt x="1785" y="1"/>
                    <a:pt x="1214" y="1"/>
                  </a:cubicBezTo>
                  <a:cubicBezTo>
                    <a:pt x="643" y="1"/>
                    <a:pt x="242" y="54"/>
                    <a:pt x="1" y="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7570606" y="2144793"/>
              <a:ext cx="430695" cy="487567"/>
            </a:xfrm>
            <a:custGeom>
              <a:avLst/>
              <a:gdLst/>
              <a:ahLst/>
              <a:cxnLst/>
              <a:rect l="l" t="t" r="r" b="b"/>
              <a:pathLst>
                <a:path w="4060" h="4596" extrusionOk="0">
                  <a:moveTo>
                    <a:pt x="3078" y="3453"/>
                  </a:moveTo>
                  <a:cubicBezTo>
                    <a:pt x="2810" y="3766"/>
                    <a:pt x="2444" y="3971"/>
                    <a:pt x="2052" y="4042"/>
                  </a:cubicBezTo>
                  <a:lnTo>
                    <a:pt x="2025" y="4051"/>
                  </a:lnTo>
                  <a:lnTo>
                    <a:pt x="1998" y="4042"/>
                  </a:lnTo>
                  <a:cubicBezTo>
                    <a:pt x="1606" y="3971"/>
                    <a:pt x="1240" y="3766"/>
                    <a:pt x="981" y="3453"/>
                  </a:cubicBezTo>
                  <a:cubicBezTo>
                    <a:pt x="696" y="3132"/>
                    <a:pt x="535" y="2713"/>
                    <a:pt x="535" y="2276"/>
                  </a:cubicBezTo>
                  <a:lnTo>
                    <a:pt x="535" y="697"/>
                  </a:lnTo>
                  <a:lnTo>
                    <a:pt x="642" y="670"/>
                  </a:lnTo>
                  <a:cubicBezTo>
                    <a:pt x="669" y="661"/>
                    <a:pt x="696" y="661"/>
                    <a:pt x="723" y="652"/>
                  </a:cubicBezTo>
                  <a:cubicBezTo>
                    <a:pt x="972" y="599"/>
                    <a:pt x="1410" y="545"/>
                    <a:pt x="2025" y="545"/>
                  </a:cubicBezTo>
                  <a:cubicBezTo>
                    <a:pt x="2685" y="545"/>
                    <a:pt x="3131" y="608"/>
                    <a:pt x="3390" y="670"/>
                  </a:cubicBezTo>
                  <a:cubicBezTo>
                    <a:pt x="3399" y="670"/>
                    <a:pt x="3408" y="670"/>
                    <a:pt x="3408" y="670"/>
                  </a:cubicBezTo>
                  <a:lnTo>
                    <a:pt x="3515" y="697"/>
                  </a:lnTo>
                  <a:lnTo>
                    <a:pt x="3515" y="2276"/>
                  </a:lnTo>
                  <a:cubicBezTo>
                    <a:pt x="3515" y="2713"/>
                    <a:pt x="3363" y="3132"/>
                    <a:pt x="3078" y="3453"/>
                  </a:cubicBezTo>
                  <a:close/>
                  <a:moveTo>
                    <a:pt x="3979" y="286"/>
                  </a:moveTo>
                  <a:cubicBezTo>
                    <a:pt x="3952" y="277"/>
                    <a:pt x="3390" y="1"/>
                    <a:pt x="2025" y="1"/>
                  </a:cubicBezTo>
                  <a:cubicBezTo>
                    <a:pt x="669" y="1"/>
                    <a:pt x="98" y="277"/>
                    <a:pt x="71" y="286"/>
                  </a:cubicBezTo>
                  <a:lnTo>
                    <a:pt x="0" y="322"/>
                  </a:lnTo>
                  <a:lnTo>
                    <a:pt x="0" y="2276"/>
                  </a:lnTo>
                  <a:cubicBezTo>
                    <a:pt x="0" y="2838"/>
                    <a:pt x="205" y="3382"/>
                    <a:pt x="571" y="3810"/>
                  </a:cubicBezTo>
                  <a:cubicBezTo>
                    <a:pt x="946" y="4238"/>
                    <a:pt x="1454" y="4515"/>
                    <a:pt x="2007" y="4595"/>
                  </a:cubicBezTo>
                  <a:lnTo>
                    <a:pt x="2025" y="4595"/>
                  </a:lnTo>
                  <a:lnTo>
                    <a:pt x="2043" y="4595"/>
                  </a:lnTo>
                  <a:cubicBezTo>
                    <a:pt x="2605" y="4515"/>
                    <a:pt x="3114" y="4238"/>
                    <a:pt x="3479" y="3810"/>
                  </a:cubicBezTo>
                  <a:cubicBezTo>
                    <a:pt x="3854" y="3382"/>
                    <a:pt x="4059" y="2838"/>
                    <a:pt x="4059" y="2276"/>
                  </a:cubicBezTo>
                  <a:lnTo>
                    <a:pt x="4059" y="3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8"/>
          <p:cNvGrpSpPr/>
          <p:nvPr/>
        </p:nvGrpSpPr>
        <p:grpSpPr>
          <a:xfrm>
            <a:off x="1116285" y="2741087"/>
            <a:ext cx="487449" cy="487461"/>
            <a:chOff x="1116285" y="2741087"/>
            <a:chExt cx="487449" cy="487461"/>
          </a:xfrm>
        </p:grpSpPr>
        <p:sp>
          <p:nvSpPr>
            <p:cNvPr id="1035" name="Google Shape;1035;p48"/>
            <p:cNvSpPr/>
            <p:nvPr/>
          </p:nvSpPr>
          <p:spPr>
            <a:xfrm>
              <a:off x="1331103" y="2912306"/>
              <a:ext cx="56860" cy="57922"/>
            </a:xfrm>
            <a:custGeom>
              <a:avLst/>
              <a:gdLst/>
              <a:ahLst/>
              <a:cxnLst/>
              <a:rect l="l" t="t" r="r" b="b"/>
              <a:pathLst>
                <a:path w="536" h="546" extrusionOk="0">
                  <a:moveTo>
                    <a:pt x="268" y="1"/>
                  </a:moveTo>
                  <a:cubicBezTo>
                    <a:pt x="420" y="1"/>
                    <a:pt x="536" y="126"/>
                    <a:pt x="536" y="268"/>
                  </a:cubicBezTo>
                  <a:cubicBezTo>
                    <a:pt x="536" y="420"/>
                    <a:pt x="420" y="545"/>
                    <a:pt x="268" y="545"/>
                  </a:cubicBezTo>
                  <a:cubicBezTo>
                    <a:pt x="117" y="545"/>
                    <a:pt x="1" y="420"/>
                    <a:pt x="1" y="268"/>
                  </a:cubicBezTo>
                  <a:cubicBezTo>
                    <a:pt x="1" y="126"/>
                    <a:pt x="117"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1315933" y="2996536"/>
              <a:ext cx="88155" cy="60681"/>
            </a:xfrm>
            <a:custGeom>
              <a:avLst/>
              <a:gdLst/>
              <a:ahLst/>
              <a:cxnLst/>
              <a:rect l="l" t="t" r="r" b="b"/>
              <a:pathLst>
                <a:path w="831" h="572" extrusionOk="0">
                  <a:moveTo>
                    <a:pt x="1" y="438"/>
                  </a:moveTo>
                  <a:lnTo>
                    <a:pt x="1" y="572"/>
                  </a:lnTo>
                  <a:lnTo>
                    <a:pt x="831" y="572"/>
                  </a:lnTo>
                  <a:lnTo>
                    <a:pt x="831" y="429"/>
                  </a:lnTo>
                  <a:cubicBezTo>
                    <a:pt x="831" y="197"/>
                    <a:pt x="625" y="1"/>
                    <a:pt x="393" y="19"/>
                  </a:cubicBezTo>
                  <a:cubicBezTo>
                    <a:pt x="170" y="28"/>
                    <a:pt x="1" y="215"/>
                    <a:pt x="1" y="4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230749" y="2855551"/>
              <a:ext cx="258523" cy="258529"/>
            </a:xfrm>
            <a:custGeom>
              <a:avLst/>
              <a:gdLst/>
              <a:ahLst/>
              <a:cxnLst/>
              <a:rect l="l" t="t" r="r" b="b"/>
              <a:pathLst>
                <a:path w="2437" h="2437" extrusionOk="0">
                  <a:moveTo>
                    <a:pt x="1901" y="2168"/>
                  </a:moveTo>
                  <a:lnTo>
                    <a:pt x="536" y="2168"/>
                  </a:lnTo>
                  <a:lnTo>
                    <a:pt x="536" y="1758"/>
                  </a:lnTo>
                  <a:cubicBezTo>
                    <a:pt x="536" y="1517"/>
                    <a:pt x="661" y="1312"/>
                    <a:pt x="840" y="1187"/>
                  </a:cubicBezTo>
                  <a:cubicBezTo>
                    <a:pt x="733" y="1089"/>
                    <a:pt x="670" y="937"/>
                    <a:pt x="679" y="777"/>
                  </a:cubicBezTo>
                  <a:cubicBezTo>
                    <a:pt x="697" y="500"/>
                    <a:pt x="920" y="286"/>
                    <a:pt x="1187" y="268"/>
                  </a:cubicBezTo>
                  <a:cubicBezTo>
                    <a:pt x="1500" y="250"/>
                    <a:pt x="1758" y="500"/>
                    <a:pt x="1758" y="803"/>
                  </a:cubicBezTo>
                  <a:cubicBezTo>
                    <a:pt x="1758" y="955"/>
                    <a:pt x="1696" y="1089"/>
                    <a:pt x="1598" y="1187"/>
                  </a:cubicBezTo>
                  <a:cubicBezTo>
                    <a:pt x="1776" y="1312"/>
                    <a:pt x="1901" y="1517"/>
                    <a:pt x="1901" y="1758"/>
                  </a:cubicBezTo>
                  <a:close/>
                  <a:moveTo>
                    <a:pt x="2436" y="1"/>
                  </a:moveTo>
                  <a:lnTo>
                    <a:pt x="1" y="1"/>
                  </a:lnTo>
                  <a:lnTo>
                    <a:pt x="1" y="2436"/>
                  </a:lnTo>
                  <a:lnTo>
                    <a:pt x="2436" y="2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1116285" y="2741087"/>
              <a:ext cx="487449" cy="487461"/>
            </a:xfrm>
            <a:custGeom>
              <a:avLst/>
              <a:gdLst/>
              <a:ahLst/>
              <a:cxnLst/>
              <a:rect l="l" t="t" r="r" b="b"/>
              <a:pathLst>
                <a:path w="4595" h="4595" extrusionOk="0">
                  <a:moveTo>
                    <a:pt x="3783" y="3792"/>
                  </a:moveTo>
                  <a:lnTo>
                    <a:pt x="803" y="3792"/>
                  </a:lnTo>
                  <a:lnTo>
                    <a:pt x="803" y="812"/>
                  </a:lnTo>
                  <a:lnTo>
                    <a:pt x="3783" y="812"/>
                  </a:lnTo>
                  <a:close/>
                  <a:moveTo>
                    <a:pt x="4595" y="812"/>
                  </a:moveTo>
                  <a:lnTo>
                    <a:pt x="4595" y="544"/>
                  </a:lnTo>
                  <a:lnTo>
                    <a:pt x="4327" y="544"/>
                  </a:lnTo>
                  <a:lnTo>
                    <a:pt x="4327" y="268"/>
                  </a:lnTo>
                  <a:lnTo>
                    <a:pt x="4051" y="268"/>
                  </a:lnTo>
                  <a:lnTo>
                    <a:pt x="4051" y="0"/>
                  </a:lnTo>
                  <a:lnTo>
                    <a:pt x="3783" y="0"/>
                  </a:lnTo>
                  <a:lnTo>
                    <a:pt x="3783" y="268"/>
                  </a:lnTo>
                  <a:lnTo>
                    <a:pt x="3507" y="268"/>
                  </a:lnTo>
                  <a:lnTo>
                    <a:pt x="3507" y="0"/>
                  </a:lnTo>
                  <a:lnTo>
                    <a:pt x="3239" y="0"/>
                  </a:lnTo>
                  <a:lnTo>
                    <a:pt x="3239" y="268"/>
                  </a:lnTo>
                  <a:lnTo>
                    <a:pt x="2971" y="268"/>
                  </a:lnTo>
                  <a:lnTo>
                    <a:pt x="2971" y="0"/>
                  </a:lnTo>
                  <a:lnTo>
                    <a:pt x="2704" y="0"/>
                  </a:lnTo>
                  <a:lnTo>
                    <a:pt x="2704" y="268"/>
                  </a:lnTo>
                  <a:lnTo>
                    <a:pt x="2427" y="268"/>
                  </a:lnTo>
                  <a:lnTo>
                    <a:pt x="2427" y="0"/>
                  </a:lnTo>
                  <a:lnTo>
                    <a:pt x="2159" y="0"/>
                  </a:lnTo>
                  <a:lnTo>
                    <a:pt x="2159" y="268"/>
                  </a:lnTo>
                  <a:lnTo>
                    <a:pt x="1883" y="268"/>
                  </a:lnTo>
                  <a:lnTo>
                    <a:pt x="1883" y="0"/>
                  </a:lnTo>
                  <a:lnTo>
                    <a:pt x="1615" y="0"/>
                  </a:lnTo>
                  <a:lnTo>
                    <a:pt x="1615" y="268"/>
                  </a:lnTo>
                  <a:lnTo>
                    <a:pt x="1348" y="268"/>
                  </a:lnTo>
                  <a:lnTo>
                    <a:pt x="1348" y="0"/>
                  </a:lnTo>
                  <a:lnTo>
                    <a:pt x="1080" y="0"/>
                  </a:lnTo>
                  <a:lnTo>
                    <a:pt x="1080" y="268"/>
                  </a:lnTo>
                  <a:lnTo>
                    <a:pt x="803" y="268"/>
                  </a:lnTo>
                  <a:lnTo>
                    <a:pt x="803" y="0"/>
                  </a:lnTo>
                  <a:lnTo>
                    <a:pt x="536" y="0"/>
                  </a:lnTo>
                  <a:lnTo>
                    <a:pt x="536" y="268"/>
                  </a:lnTo>
                  <a:lnTo>
                    <a:pt x="268" y="268"/>
                  </a:lnTo>
                  <a:lnTo>
                    <a:pt x="268" y="544"/>
                  </a:lnTo>
                  <a:lnTo>
                    <a:pt x="1" y="544"/>
                  </a:lnTo>
                  <a:lnTo>
                    <a:pt x="1" y="812"/>
                  </a:lnTo>
                  <a:lnTo>
                    <a:pt x="268" y="812"/>
                  </a:lnTo>
                  <a:lnTo>
                    <a:pt x="268" y="1080"/>
                  </a:lnTo>
                  <a:lnTo>
                    <a:pt x="1" y="1080"/>
                  </a:lnTo>
                  <a:lnTo>
                    <a:pt x="1" y="1356"/>
                  </a:lnTo>
                  <a:lnTo>
                    <a:pt x="268" y="1356"/>
                  </a:lnTo>
                  <a:lnTo>
                    <a:pt x="268" y="1624"/>
                  </a:lnTo>
                  <a:lnTo>
                    <a:pt x="1" y="1624"/>
                  </a:lnTo>
                  <a:lnTo>
                    <a:pt x="1" y="1891"/>
                  </a:lnTo>
                  <a:lnTo>
                    <a:pt x="268" y="1891"/>
                  </a:lnTo>
                  <a:lnTo>
                    <a:pt x="268" y="2168"/>
                  </a:lnTo>
                  <a:lnTo>
                    <a:pt x="1" y="2168"/>
                  </a:lnTo>
                  <a:lnTo>
                    <a:pt x="1" y="2436"/>
                  </a:lnTo>
                  <a:lnTo>
                    <a:pt x="268" y="2436"/>
                  </a:lnTo>
                  <a:lnTo>
                    <a:pt x="268" y="2703"/>
                  </a:lnTo>
                  <a:lnTo>
                    <a:pt x="1" y="2703"/>
                  </a:lnTo>
                  <a:lnTo>
                    <a:pt x="1" y="2980"/>
                  </a:lnTo>
                  <a:lnTo>
                    <a:pt x="268" y="2980"/>
                  </a:lnTo>
                  <a:lnTo>
                    <a:pt x="268" y="3247"/>
                  </a:lnTo>
                  <a:lnTo>
                    <a:pt x="1" y="3247"/>
                  </a:lnTo>
                  <a:lnTo>
                    <a:pt x="1" y="3515"/>
                  </a:lnTo>
                  <a:lnTo>
                    <a:pt x="268" y="3515"/>
                  </a:lnTo>
                  <a:lnTo>
                    <a:pt x="268" y="3792"/>
                  </a:lnTo>
                  <a:lnTo>
                    <a:pt x="1" y="3792"/>
                  </a:lnTo>
                  <a:lnTo>
                    <a:pt x="1" y="4059"/>
                  </a:lnTo>
                  <a:lnTo>
                    <a:pt x="268" y="4059"/>
                  </a:lnTo>
                  <a:lnTo>
                    <a:pt x="268" y="4327"/>
                  </a:lnTo>
                  <a:lnTo>
                    <a:pt x="536" y="4327"/>
                  </a:lnTo>
                  <a:lnTo>
                    <a:pt x="536" y="4594"/>
                  </a:lnTo>
                  <a:lnTo>
                    <a:pt x="803" y="4594"/>
                  </a:lnTo>
                  <a:lnTo>
                    <a:pt x="803" y="4327"/>
                  </a:lnTo>
                  <a:lnTo>
                    <a:pt x="1080" y="4327"/>
                  </a:lnTo>
                  <a:lnTo>
                    <a:pt x="1080" y="4594"/>
                  </a:lnTo>
                  <a:lnTo>
                    <a:pt x="1348" y="4594"/>
                  </a:lnTo>
                  <a:lnTo>
                    <a:pt x="1348" y="4327"/>
                  </a:lnTo>
                  <a:lnTo>
                    <a:pt x="1615" y="4327"/>
                  </a:lnTo>
                  <a:lnTo>
                    <a:pt x="1615" y="4594"/>
                  </a:lnTo>
                  <a:lnTo>
                    <a:pt x="1883" y="4594"/>
                  </a:lnTo>
                  <a:lnTo>
                    <a:pt x="1883" y="4327"/>
                  </a:lnTo>
                  <a:lnTo>
                    <a:pt x="2159" y="4327"/>
                  </a:lnTo>
                  <a:lnTo>
                    <a:pt x="2159" y="4594"/>
                  </a:lnTo>
                  <a:lnTo>
                    <a:pt x="2427" y="4594"/>
                  </a:lnTo>
                  <a:lnTo>
                    <a:pt x="2427" y="4327"/>
                  </a:lnTo>
                  <a:lnTo>
                    <a:pt x="2704" y="4327"/>
                  </a:lnTo>
                  <a:lnTo>
                    <a:pt x="2704" y="4594"/>
                  </a:lnTo>
                  <a:lnTo>
                    <a:pt x="2971" y="4594"/>
                  </a:lnTo>
                  <a:lnTo>
                    <a:pt x="2971" y="4327"/>
                  </a:lnTo>
                  <a:lnTo>
                    <a:pt x="3239" y="4327"/>
                  </a:lnTo>
                  <a:lnTo>
                    <a:pt x="3239" y="4594"/>
                  </a:lnTo>
                  <a:lnTo>
                    <a:pt x="3507" y="4594"/>
                  </a:lnTo>
                  <a:lnTo>
                    <a:pt x="3507" y="4327"/>
                  </a:lnTo>
                  <a:lnTo>
                    <a:pt x="3783" y="4327"/>
                  </a:lnTo>
                  <a:lnTo>
                    <a:pt x="3783" y="4594"/>
                  </a:lnTo>
                  <a:lnTo>
                    <a:pt x="4051" y="4594"/>
                  </a:lnTo>
                  <a:lnTo>
                    <a:pt x="4051" y="4327"/>
                  </a:lnTo>
                  <a:lnTo>
                    <a:pt x="4327" y="4327"/>
                  </a:lnTo>
                  <a:lnTo>
                    <a:pt x="4327" y="4059"/>
                  </a:lnTo>
                  <a:lnTo>
                    <a:pt x="4595" y="4059"/>
                  </a:lnTo>
                  <a:lnTo>
                    <a:pt x="4595" y="3792"/>
                  </a:lnTo>
                  <a:lnTo>
                    <a:pt x="4327" y="3792"/>
                  </a:lnTo>
                  <a:lnTo>
                    <a:pt x="4327" y="3515"/>
                  </a:lnTo>
                  <a:lnTo>
                    <a:pt x="4595" y="3515"/>
                  </a:lnTo>
                  <a:lnTo>
                    <a:pt x="4595" y="3247"/>
                  </a:lnTo>
                  <a:lnTo>
                    <a:pt x="4327" y="3247"/>
                  </a:lnTo>
                  <a:lnTo>
                    <a:pt x="4327" y="2980"/>
                  </a:lnTo>
                  <a:lnTo>
                    <a:pt x="4595" y="2980"/>
                  </a:lnTo>
                  <a:lnTo>
                    <a:pt x="4595" y="2703"/>
                  </a:lnTo>
                  <a:lnTo>
                    <a:pt x="4327" y="2703"/>
                  </a:lnTo>
                  <a:lnTo>
                    <a:pt x="4327" y="2436"/>
                  </a:lnTo>
                  <a:lnTo>
                    <a:pt x="4595" y="2436"/>
                  </a:lnTo>
                  <a:lnTo>
                    <a:pt x="4595" y="2168"/>
                  </a:lnTo>
                  <a:lnTo>
                    <a:pt x="4327" y="2168"/>
                  </a:lnTo>
                  <a:lnTo>
                    <a:pt x="4327" y="1891"/>
                  </a:lnTo>
                  <a:lnTo>
                    <a:pt x="4595" y="1891"/>
                  </a:lnTo>
                  <a:lnTo>
                    <a:pt x="4595" y="1624"/>
                  </a:lnTo>
                  <a:lnTo>
                    <a:pt x="4327" y="1624"/>
                  </a:lnTo>
                  <a:lnTo>
                    <a:pt x="4327" y="1356"/>
                  </a:lnTo>
                  <a:lnTo>
                    <a:pt x="4595" y="1356"/>
                  </a:lnTo>
                  <a:lnTo>
                    <a:pt x="4595" y="1080"/>
                  </a:lnTo>
                  <a:lnTo>
                    <a:pt x="4327" y="1080"/>
                  </a:lnTo>
                  <a:lnTo>
                    <a:pt x="4327" y="8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8"/>
          <p:cNvGrpSpPr/>
          <p:nvPr/>
        </p:nvGrpSpPr>
        <p:grpSpPr>
          <a:xfrm>
            <a:off x="1915941" y="2741087"/>
            <a:ext cx="316232" cy="487461"/>
            <a:chOff x="1915941" y="2741087"/>
            <a:chExt cx="316232" cy="487461"/>
          </a:xfrm>
        </p:grpSpPr>
        <p:sp>
          <p:nvSpPr>
            <p:cNvPr id="1040" name="Google Shape;1040;p48"/>
            <p:cNvSpPr/>
            <p:nvPr/>
          </p:nvSpPr>
          <p:spPr>
            <a:xfrm>
              <a:off x="2001126" y="2940736"/>
              <a:ext cx="144909" cy="144912"/>
            </a:xfrm>
            <a:custGeom>
              <a:avLst/>
              <a:gdLst/>
              <a:ahLst/>
              <a:cxnLst/>
              <a:rect l="l" t="t" r="r" b="b"/>
              <a:pathLst>
                <a:path w="1366" h="1366" extrusionOk="0">
                  <a:moveTo>
                    <a:pt x="286" y="821"/>
                  </a:moveTo>
                  <a:lnTo>
                    <a:pt x="1089" y="821"/>
                  </a:lnTo>
                  <a:lnTo>
                    <a:pt x="1089" y="1089"/>
                  </a:lnTo>
                  <a:lnTo>
                    <a:pt x="286" y="1089"/>
                  </a:lnTo>
                  <a:close/>
                  <a:moveTo>
                    <a:pt x="286" y="286"/>
                  </a:moveTo>
                  <a:lnTo>
                    <a:pt x="554" y="286"/>
                  </a:lnTo>
                  <a:lnTo>
                    <a:pt x="554" y="554"/>
                  </a:lnTo>
                  <a:lnTo>
                    <a:pt x="286" y="554"/>
                  </a:lnTo>
                  <a:close/>
                  <a:moveTo>
                    <a:pt x="821" y="286"/>
                  </a:moveTo>
                  <a:lnTo>
                    <a:pt x="1089" y="286"/>
                  </a:lnTo>
                  <a:lnTo>
                    <a:pt x="1089" y="554"/>
                  </a:lnTo>
                  <a:lnTo>
                    <a:pt x="821" y="554"/>
                  </a:lnTo>
                  <a:close/>
                  <a:moveTo>
                    <a:pt x="1" y="1365"/>
                  </a:moveTo>
                  <a:lnTo>
                    <a:pt x="1366" y="1365"/>
                  </a:lnTo>
                  <a:lnTo>
                    <a:pt x="1366"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1915941" y="2741087"/>
              <a:ext cx="316232" cy="487461"/>
            </a:xfrm>
            <a:custGeom>
              <a:avLst/>
              <a:gdLst/>
              <a:ahLst/>
              <a:cxnLst/>
              <a:rect l="l" t="t" r="r" b="b"/>
              <a:pathLst>
                <a:path w="2981" h="4595" extrusionOk="0">
                  <a:moveTo>
                    <a:pt x="1089" y="1347"/>
                  </a:moveTo>
                  <a:lnTo>
                    <a:pt x="1089" y="1080"/>
                  </a:lnTo>
                  <a:lnTo>
                    <a:pt x="1892" y="1080"/>
                  </a:lnTo>
                  <a:lnTo>
                    <a:pt x="1892" y="1347"/>
                  </a:lnTo>
                  <a:lnTo>
                    <a:pt x="1624" y="1347"/>
                  </a:lnTo>
                  <a:lnTo>
                    <a:pt x="1624" y="1615"/>
                  </a:lnTo>
                  <a:lnTo>
                    <a:pt x="2436" y="1615"/>
                  </a:lnTo>
                  <a:lnTo>
                    <a:pt x="2436" y="3515"/>
                  </a:lnTo>
                  <a:lnTo>
                    <a:pt x="536" y="3515"/>
                  </a:lnTo>
                  <a:lnTo>
                    <a:pt x="536" y="1615"/>
                  </a:lnTo>
                  <a:lnTo>
                    <a:pt x="1357" y="1615"/>
                  </a:lnTo>
                  <a:lnTo>
                    <a:pt x="1357" y="1347"/>
                  </a:lnTo>
                  <a:close/>
                  <a:moveTo>
                    <a:pt x="1357" y="4059"/>
                  </a:moveTo>
                  <a:lnTo>
                    <a:pt x="1624" y="4059"/>
                  </a:lnTo>
                  <a:lnTo>
                    <a:pt x="1624" y="4327"/>
                  </a:lnTo>
                  <a:lnTo>
                    <a:pt x="1357" y="4327"/>
                  </a:lnTo>
                  <a:close/>
                  <a:moveTo>
                    <a:pt x="2436" y="0"/>
                  </a:moveTo>
                  <a:lnTo>
                    <a:pt x="2436" y="544"/>
                  </a:lnTo>
                  <a:lnTo>
                    <a:pt x="536" y="544"/>
                  </a:lnTo>
                  <a:lnTo>
                    <a:pt x="536" y="0"/>
                  </a:lnTo>
                  <a:lnTo>
                    <a:pt x="1" y="0"/>
                  </a:lnTo>
                  <a:lnTo>
                    <a:pt x="1" y="4594"/>
                  </a:lnTo>
                  <a:lnTo>
                    <a:pt x="2980" y="4594"/>
                  </a:lnTo>
                  <a:lnTo>
                    <a:pt x="2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2001126" y="2741087"/>
              <a:ext cx="144909" cy="28431"/>
            </a:xfrm>
            <a:custGeom>
              <a:avLst/>
              <a:gdLst/>
              <a:ahLst/>
              <a:cxnLst/>
              <a:rect l="l" t="t" r="r" b="b"/>
              <a:pathLst>
                <a:path w="1366" h="268" extrusionOk="0">
                  <a:moveTo>
                    <a:pt x="1" y="0"/>
                  </a:moveTo>
                  <a:lnTo>
                    <a:pt x="1366" y="0"/>
                  </a:lnTo>
                  <a:lnTo>
                    <a:pt x="1366"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8"/>
          <p:cNvGrpSpPr/>
          <p:nvPr/>
        </p:nvGrpSpPr>
        <p:grpSpPr>
          <a:xfrm>
            <a:off x="2544378" y="2769412"/>
            <a:ext cx="487449" cy="430700"/>
            <a:chOff x="2544378" y="2769412"/>
            <a:chExt cx="487449" cy="430700"/>
          </a:xfrm>
        </p:grpSpPr>
        <p:sp>
          <p:nvSpPr>
            <p:cNvPr id="1044" name="Google Shape;1044;p48"/>
            <p:cNvSpPr/>
            <p:nvPr/>
          </p:nvSpPr>
          <p:spPr>
            <a:xfrm>
              <a:off x="2544378" y="2769412"/>
              <a:ext cx="487449" cy="287809"/>
            </a:xfrm>
            <a:custGeom>
              <a:avLst/>
              <a:gdLst/>
              <a:ahLst/>
              <a:cxnLst/>
              <a:rect l="l" t="t" r="r" b="b"/>
              <a:pathLst>
                <a:path w="4595" h="2713" extrusionOk="0">
                  <a:moveTo>
                    <a:pt x="3266" y="1910"/>
                  </a:moveTo>
                  <a:cubicBezTo>
                    <a:pt x="3328" y="1740"/>
                    <a:pt x="3489" y="1624"/>
                    <a:pt x="3676" y="1633"/>
                  </a:cubicBezTo>
                  <a:cubicBezTo>
                    <a:pt x="3881" y="1651"/>
                    <a:pt x="4042" y="1821"/>
                    <a:pt x="4051" y="2026"/>
                  </a:cubicBezTo>
                  <a:cubicBezTo>
                    <a:pt x="4059" y="2258"/>
                    <a:pt x="3881" y="2445"/>
                    <a:pt x="3649" y="2445"/>
                  </a:cubicBezTo>
                  <a:cubicBezTo>
                    <a:pt x="3471" y="2445"/>
                    <a:pt x="3328" y="2329"/>
                    <a:pt x="3266" y="2177"/>
                  </a:cubicBezTo>
                  <a:lnTo>
                    <a:pt x="2703" y="2177"/>
                  </a:lnTo>
                  <a:lnTo>
                    <a:pt x="2703" y="1633"/>
                  </a:lnTo>
                  <a:lnTo>
                    <a:pt x="1883" y="1633"/>
                  </a:lnTo>
                  <a:lnTo>
                    <a:pt x="1883" y="2177"/>
                  </a:lnTo>
                  <a:lnTo>
                    <a:pt x="1321" y="2177"/>
                  </a:lnTo>
                  <a:cubicBezTo>
                    <a:pt x="1267" y="2338"/>
                    <a:pt x="1107" y="2454"/>
                    <a:pt x="919" y="2445"/>
                  </a:cubicBezTo>
                  <a:cubicBezTo>
                    <a:pt x="714" y="2427"/>
                    <a:pt x="545" y="2267"/>
                    <a:pt x="536" y="2053"/>
                  </a:cubicBezTo>
                  <a:cubicBezTo>
                    <a:pt x="527" y="1830"/>
                    <a:pt x="714" y="1633"/>
                    <a:pt x="937" y="1633"/>
                  </a:cubicBezTo>
                  <a:cubicBezTo>
                    <a:pt x="1116" y="1633"/>
                    <a:pt x="1267" y="1749"/>
                    <a:pt x="1321" y="1910"/>
                  </a:cubicBezTo>
                  <a:lnTo>
                    <a:pt x="1615" y="1910"/>
                  </a:lnTo>
                  <a:lnTo>
                    <a:pt x="1615" y="1098"/>
                  </a:lnTo>
                  <a:lnTo>
                    <a:pt x="1321" y="1098"/>
                  </a:lnTo>
                  <a:cubicBezTo>
                    <a:pt x="1267" y="1259"/>
                    <a:pt x="1107" y="1375"/>
                    <a:pt x="919" y="1366"/>
                  </a:cubicBezTo>
                  <a:cubicBezTo>
                    <a:pt x="714" y="1357"/>
                    <a:pt x="545" y="1187"/>
                    <a:pt x="536" y="982"/>
                  </a:cubicBezTo>
                  <a:cubicBezTo>
                    <a:pt x="527" y="750"/>
                    <a:pt x="714" y="563"/>
                    <a:pt x="937" y="563"/>
                  </a:cubicBezTo>
                  <a:cubicBezTo>
                    <a:pt x="1116" y="563"/>
                    <a:pt x="1267" y="670"/>
                    <a:pt x="1321" y="830"/>
                  </a:cubicBezTo>
                  <a:lnTo>
                    <a:pt x="1883" y="830"/>
                  </a:lnTo>
                  <a:lnTo>
                    <a:pt x="1883" y="1366"/>
                  </a:lnTo>
                  <a:lnTo>
                    <a:pt x="2703" y="1366"/>
                  </a:lnTo>
                  <a:lnTo>
                    <a:pt x="2703" y="830"/>
                  </a:lnTo>
                  <a:lnTo>
                    <a:pt x="3266" y="830"/>
                  </a:lnTo>
                  <a:cubicBezTo>
                    <a:pt x="3328" y="670"/>
                    <a:pt x="3489" y="554"/>
                    <a:pt x="3676" y="563"/>
                  </a:cubicBezTo>
                  <a:cubicBezTo>
                    <a:pt x="3881" y="572"/>
                    <a:pt x="4042" y="741"/>
                    <a:pt x="4051" y="946"/>
                  </a:cubicBezTo>
                  <a:cubicBezTo>
                    <a:pt x="4059" y="1178"/>
                    <a:pt x="3881" y="1366"/>
                    <a:pt x="3649" y="1366"/>
                  </a:cubicBezTo>
                  <a:cubicBezTo>
                    <a:pt x="3471" y="1366"/>
                    <a:pt x="3328" y="1259"/>
                    <a:pt x="3266" y="1098"/>
                  </a:cubicBezTo>
                  <a:lnTo>
                    <a:pt x="2980" y="1098"/>
                  </a:lnTo>
                  <a:lnTo>
                    <a:pt x="2980" y="1910"/>
                  </a:lnTo>
                  <a:close/>
                  <a:moveTo>
                    <a:pt x="0" y="2713"/>
                  </a:moveTo>
                  <a:lnTo>
                    <a:pt x="4595" y="2713"/>
                  </a:lnTo>
                  <a:lnTo>
                    <a:pt x="4595"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2917261" y="2857461"/>
              <a:ext cx="28430" cy="28537"/>
            </a:xfrm>
            <a:custGeom>
              <a:avLst/>
              <a:gdLst/>
              <a:ahLst/>
              <a:cxnLst/>
              <a:rect l="l" t="t" r="r" b="b"/>
              <a:pathLst>
                <a:path w="268" h="269" extrusionOk="0">
                  <a:moveTo>
                    <a:pt x="134" y="0"/>
                  </a:moveTo>
                  <a:cubicBezTo>
                    <a:pt x="205" y="0"/>
                    <a:pt x="268" y="63"/>
                    <a:pt x="268" y="134"/>
                  </a:cubicBezTo>
                  <a:cubicBezTo>
                    <a:pt x="268" y="206"/>
                    <a:pt x="205" y="268"/>
                    <a:pt x="134" y="268"/>
                  </a:cubicBezTo>
                  <a:cubicBezTo>
                    <a:pt x="63" y="268"/>
                    <a:pt x="0" y="206"/>
                    <a:pt x="0" y="134"/>
                  </a:cubicBezTo>
                  <a:cubicBezTo>
                    <a:pt x="0"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2629563" y="2971925"/>
              <a:ext cx="29385" cy="28537"/>
            </a:xfrm>
            <a:custGeom>
              <a:avLst/>
              <a:gdLst/>
              <a:ahLst/>
              <a:cxnLst/>
              <a:rect l="l" t="t" r="r" b="b"/>
              <a:pathLst>
                <a:path w="277" h="269" extrusionOk="0">
                  <a:moveTo>
                    <a:pt x="143" y="1"/>
                  </a:moveTo>
                  <a:cubicBezTo>
                    <a:pt x="214" y="1"/>
                    <a:pt x="277" y="54"/>
                    <a:pt x="277" y="135"/>
                  </a:cubicBezTo>
                  <a:cubicBezTo>
                    <a:pt x="277" y="206"/>
                    <a:pt x="214" y="268"/>
                    <a:pt x="143" y="268"/>
                  </a:cubicBezTo>
                  <a:cubicBezTo>
                    <a:pt x="63" y="268"/>
                    <a:pt x="0" y="206"/>
                    <a:pt x="0" y="135"/>
                  </a:cubicBezTo>
                  <a:cubicBezTo>
                    <a:pt x="0" y="54"/>
                    <a:pt x="63"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2917261" y="2971925"/>
              <a:ext cx="28430" cy="28537"/>
            </a:xfrm>
            <a:custGeom>
              <a:avLst/>
              <a:gdLst/>
              <a:ahLst/>
              <a:cxnLst/>
              <a:rect l="l" t="t" r="r" b="b"/>
              <a:pathLst>
                <a:path w="268" h="269" extrusionOk="0">
                  <a:moveTo>
                    <a:pt x="134" y="1"/>
                  </a:moveTo>
                  <a:cubicBezTo>
                    <a:pt x="205" y="1"/>
                    <a:pt x="268" y="54"/>
                    <a:pt x="268" y="135"/>
                  </a:cubicBezTo>
                  <a:cubicBezTo>
                    <a:pt x="268" y="206"/>
                    <a:pt x="205" y="268"/>
                    <a:pt x="134" y="268"/>
                  </a:cubicBezTo>
                  <a:cubicBezTo>
                    <a:pt x="63" y="268"/>
                    <a:pt x="0" y="206"/>
                    <a:pt x="0" y="135"/>
                  </a:cubicBezTo>
                  <a:cubicBezTo>
                    <a:pt x="0" y="54"/>
                    <a:pt x="6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2629563" y="2857461"/>
              <a:ext cx="29385" cy="28537"/>
            </a:xfrm>
            <a:custGeom>
              <a:avLst/>
              <a:gdLst/>
              <a:ahLst/>
              <a:cxnLst/>
              <a:rect l="l" t="t" r="r" b="b"/>
              <a:pathLst>
                <a:path w="277" h="269" extrusionOk="0">
                  <a:moveTo>
                    <a:pt x="143" y="0"/>
                  </a:moveTo>
                  <a:cubicBezTo>
                    <a:pt x="214" y="0"/>
                    <a:pt x="277" y="63"/>
                    <a:pt x="277" y="134"/>
                  </a:cubicBezTo>
                  <a:cubicBezTo>
                    <a:pt x="277" y="206"/>
                    <a:pt x="214" y="268"/>
                    <a:pt x="143" y="268"/>
                  </a:cubicBezTo>
                  <a:cubicBezTo>
                    <a:pt x="63" y="268"/>
                    <a:pt x="0" y="206"/>
                    <a:pt x="0" y="134"/>
                  </a:cubicBezTo>
                  <a:cubicBezTo>
                    <a:pt x="0" y="63"/>
                    <a:pt x="63"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2544378" y="3085540"/>
              <a:ext cx="487449" cy="114572"/>
            </a:xfrm>
            <a:custGeom>
              <a:avLst/>
              <a:gdLst/>
              <a:ahLst/>
              <a:cxnLst/>
              <a:rect l="l" t="t" r="r" b="b"/>
              <a:pathLst>
                <a:path w="4595" h="1080" extrusionOk="0">
                  <a:moveTo>
                    <a:pt x="0" y="536"/>
                  </a:moveTo>
                  <a:lnTo>
                    <a:pt x="1758" y="536"/>
                  </a:lnTo>
                  <a:lnTo>
                    <a:pt x="1758" y="812"/>
                  </a:lnTo>
                  <a:lnTo>
                    <a:pt x="536" y="812"/>
                  </a:lnTo>
                  <a:lnTo>
                    <a:pt x="536" y="1080"/>
                  </a:lnTo>
                  <a:lnTo>
                    <a:pt x="4051" y="1080"/>
                  </a:lnTo>
                  <a:lnTo>
                    <a:pt x="4051" y="812"/>
                  </a:lnTo>
                  <a:lnTo>
                    <a:pt x="2837" y="812"/>
                  </a:lnTo>
                  <a:lnTo>
                    <a:pt x="2837" y="536"/>
                  </a:lnTo>
                  <a:lnTo>
                    <a:pt x="4595" y="536"/>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a:off x="3257895" y="2741087"/>
            <a:ext cx="487555" cy="487461"/>
            <a:chOff x="3257895" y="2741087"/>
            <a:chExt cx="487555" cy="487461"/>
          </a:xfrm>
        </p:grpSpPr>
        <p:sp>
          <p:nvSpPr>
            <p:cNvPr id="1051" name="Google Shape;1051;p48"/>
            <p:cNvSpPr/>
            <p:nvPr/>
          </p:nvSpPr>
          <p:spPr>
            <a:xfrm>
              <a:off x="3458604" y="2955906"/>
              <a:ext cx="29385" cy="29386"/>
            </a:xfrm>
            <a:custGeom>
              <a:avLst/>
              <a:gdLst/>
              <a:ahLst/>
              <a:cxnLst/>
              <a:rect l="l" t="t" r="r" b="b"/>
              <a:pathLst>
                <a:path w="277" h="277" extrusionOk="0">
                  <a:moveTo>
                    <a:pt x="0" y="0"/>
                  </a:moveTo>
                  <a:lnTo>
                    <a:pt x="277" y="0"/>
                  </a:lnTo>
                  <a:lnTo>
                    <a:pt x="277"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3257895" y="2741087"/>
              <a:ext cx="487555" cy="487461"/>
            </a:xfrm>
            <a:custGeom>
              <a:avLst/>
              <a:gdLst/>
              <a:ahLst/>
              <a:cxnLst/>
              <a:rect l="l" t="t" r="r" b="b"/>
              <a:pathLst>
                <a:path w="4596" h="4595" extrusionOk="0">
                  <a:moveTo>
                    <a:pt x="1892" y="2569"/>
                  </a:moveTo>
                  <a:lnTo>
                    <a:pt x="1892" y="2837"/>
                  </a:lnTo>
                  <a:lnTo>
                    <a:pt x="1624" y="2837"/>
                  </a:lnTo>
                  <a:lnTo>
                    <a:pt x="1624" y="1758"/>
                  </a:lnTo>
                  <a:lnTo>
                    <a:pt x="2436" y="1758"/>
                  </a:lnTo>
                  <a:lnTo>
                    <a:pt x="2436" y="2837"/>
                  </a:lnTo>
                  <a:lnTo>
                    <a:pt x="2169" y="2837"/>
                  </a:lnTo>
                  <a:lnTo>
                    <a:pt x="2169" y="2569"/>
                  </a:lnTo>
                  <a:close/>
                  <a:moveTo>
                    <a:pt x="2972" y="2837"/>
                  </a:moveTo>
                  <a:lnTo>
                    <a:pt x="2704" y="2837"/>
                  </a:lnTo>
                  <a:lnTo>
                    <a:pt x="2704" y="1758"/>
                  </a:lnTo>
                  <a:lnTo>
                    <a:pt x="2972" y="1758"/>
                  </a:lnTo>
                  <a:close/>
                  <a:moveTo>
                    <a:pt x="4595" y="2436"/>
                  </a:moveTo>
                  <a:lnTo>
                    <a:pt x="4595" y="2168"/>
                  </a:lnTo>
                  <a:lnTo>
                    <a:pt x="3641" y="2168"/>
                  </a:lnTo>
                  <a:lnTo>
                    <a:pt x="3641" y="1891"/>
                  </a:lnTo>
                  <a:lnTo>
                    <a:pt x="4328" y="1891"/>
                  </a:lnTo>
                  <a:lnTo>
                    <a:pt x="4328" y="1624"/>
                  </a:lnTo>
                  <a:lnTo>
                    <a:pt x="3641" y="1624"/>
                  </a:lnTo>
                  <a:lnTo>
                    <a:pt x="3641" y="1089"/>
                  </a:lnTo>
                  <a:lnTo>
                    <a:pt x="2972" y="1089"/>
                  </a:lnTo>
                  <a:lnTo>
                    <a:pt x="2972" y="268"/>
                  </a:lnTo>
                  <a:lnTo>
                    <a:pt x="2704" y="268"/>
                  </a:lnTo>
                  <a:lnTo>
                    <a:pt x="2704" y="1089"/>
                  </a:lnTo>
                  <a:lnTo>
                    <a:pt x="2436" y="1089"/>
                  </a:lnTo>
                  <a:lnTo>
                    <a:pt x="2436" y="0"/>
                  </a:lnTo>
                  <a:lnTo>
                    <a:pt x="2169" y="0"/>
                  </a:lnTo>
                  <a:lnTo>
                    <a:pt x="2169" y="1089"/>
                  </a:lnTo>
                  <a:lnTo>
                    <a:pt x="1892" y="1089"/>
                  </a:lnTo>
                  <a:lnTo>
                    <a:pt x="1892" y="268"/>
                  </a:lnTo>
                  <a:lnTo>
                    <a:pt x="1624" y="268"/>
                  </a:lnTo>
                  <a:lnTo>
                    <a:pt x="1624" y="1089"/>
                  </a:lnTo>
                  <a:lnTo>
                    <a:pt x="955" y="1089"/>
                  </a:lnTo>
                  <a:lnTo>
                    <a:pt x="955" y="1624"/>
                  </a:lnTo>
                  <a:lnTo>
                    <a:pt x="269" y="1624"/>
                  </a:lnTo>
                  <a:lnTo>
                    <a:pt x="269" y="1891"/>
                  </a:lnTo>
                  <a:lnTo>
                    <a:pt x="955" y="1891"/>
                  </a:lnTo>
                  <a:lnTo>
                    <a:pt x="955" y="2168"/>
                  </a:lnTo>
                  <a:lnTo>
                    <a:pt x="1" y="2168"/>
                  </a:lnTo>
                  <a:lnTo>
                    <a:pt x="1" y="2436"/>
                  </a:lnTo>
                  <a:lnTo>
                    <a:pt x="955" y="2436"/>
                  </a:lnTo>
                  <a:lnTo>
                    <a:pt x="955" y="2703"/>
                  </a:lnTo>
                  <a:lnTo>
                    <a:pt x="269" y="2703"/>
                  </a:lnTo>
                  <a:lnTo>
                    <a:pt x="269" y="2971"/>
                  </a:lnTo>
                  <a:lnTo>
                    <a:pt x="955" y="2971"/>
                  </a:lnTo>
                  <a:lnTo>
                    <a:pt x="955" y="3506"/>
                  </a:lnTo>
                  <a:lnTo>
                    <a:pt x="1624" y="3506"/>
                  </a:lnTo>
                  <a:lnTo>
                    <a:pt x="1624" y="4327"/>
                  </a:lnTo>
                  <a:lnTo>
                    <a:pt x="1892" y="4327"/>
                  </a:lnTo>
                  <a:lnTo>
                    <a:pt x="1892" y="3506"/>
                  </a:lnTo>
                  <a:lnTo>
                    <a:pt x="2169" y="3506"/>
                  </a:lnTo>
                  <a:lnTo>
                    <a:pt x="2169" y="4594"/>
                  </a:lnTo>
                  <a:lnTo>
                    <a:pt x="2436" y="4594"/>
                  </a:lnTo>
                  <a:lnTo>
                    <a:pt x="2436" y="3506"/>
                  </a:lnTo>
                  <a:lnTo>
                    <a:pt x="2704" y="3506"/>
                  </a:lnTo>
                  <a:lnTo>
                    <a:pt x="2704" y="4327"/>
                  </a:lnTo>
                  <a:lnTo>
                    <a:pt x="2972" y="4327"/>
                  </a:lnTo>
                  <a:lnTo>
                    <a:pt x="2972" y="3506"/>
                  </a:lnTo>
                  <a:lnTo>
                    <a:pt x="3641" y="3506"/>
                  </a:lnTo>
                  <a:lnTo>
                    <a:pt x="3641" y="2971"/>
                  </a:lnTo>
                  <a:lnTo>
                    <a:pt x="4328" y="2971"/>
                  </a:lnTo>
                  <a:lnTo>
                    <a:pt x="4328" y="2703"/>
                  </a:lnTo>
                  <a:lnTo>
                    <a:pt x="3641" y="2703"/>
                  </a:lnTo>
                  <a:lnTo>
                    <a:pt x="3641" y="2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48"/>
          <p:cNvGrpSpPr/>
          <p:nvPr/>
        </p:nvGrpSpPr>
        <p:grpSpPr>
          <a:xfrm>
            <a:off x="4029226" y="2741087"/>
            <a:ext cx="372986" cy="487454"/>
            <a:chOff x="4029226" y="2741087"/>
            <a:chExt cx="372986" cy="487454"/>
          </a:xfrm>
        </p:grpSpPr>
        <p:sp>
          <p:nvSpPr>
            <p:cNvPr id="1054" name="Google Shape;1054;p48"/>
            <p:cNvSpPr/>
            <p:nvPr/>
          </p:nvSpPr>
          <p:spPr>
            <a:xfrm>
              <a:off x="4187291" y="2940736"/>
              <a:ext cx="56860" cy="57816"/>
            </a:xfrm>
            <a:custGeom>
              <a:avLst/>
              <a:gdLst/>
              <a:ahLst/>
              <a:cxnLst/>
              <a:rect l="l" t="t" r="r" b="b"/>
              <a:pathLst>
                <a:path w="536" h="545" extrusionOk="0">
                  <a:moveTo>
                    <a:pt x="268" y="0"/>
                  </a:moveTo>
                  <a:cubicBezTo>
                    <a:pt x="420" y="0"/>
                    <a:pt x="536" y="125"/>
                    <a:pt x="536" y="277"/>
                  </a:cubicBezTo>
                  <a:cubicBezTo>
                    <a:pt x="536" y="420"/>
                    <a:pt x="420" y="545"/>
                    <a:pt x="268" y="545"/>
                  </a:cubicBezTo>
                  <a:cubicBezTo>
                    <a:pt x="125" y="545"/>
                    <a:pt x="0" y="420"/>
                    <a:pt x="0" y="277"/>
                  </a:cubicBezTo>
                  <a:cubicBezTo>
                    <a:pt x="0" y="125"/>
                    <a:pt x="125"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4100196" y="2883982"/>
              <a:ext cx="231048" cy="201668"/>
            </a:xfrm>
            <a:custGeom>
              <a:avLst/>
              <a:gdLst/>
              <a:ahLst/>
              <a:cxnLst/>
              <a:rect l="l" t="t" r="r" b="b"/>
              <a:pathLst>
                <a:path w="2178" h="1901" extrusionOk="0">
                  <a:moveTo>
                    <a:pt x="411" y="1758"/>
                  </a:moveTo>
                  <a:cubicBezTo>
                    <a:pt x="411" y="1526"/>
                    <a:pt x="527" y="1312"/>
                    <a:pt x="714" y="1187"/>
                  </a:cubicBezTo>
                  <a:cubicBezTo>
                    <a:pt x="607" y="1089"/>
                    <a:pt x="545" y="937"/>
                    <a:pt x="554" y="776"/>
                  </a:cubicBezTo>
                  <a:cubicBezTo>
                    <a:pt x="572" y="500"/>
                    <a:pt x="795" y="286"/>
                    <a:pt x="1062" y="268"/>
                  </a:cubicBezTo>
                  <a:cubicBezTo>
                    <a:pt x="1374" y="259"/>
                    <a:pt x="1624" y="500"/>
                    <a:pt x="1624" y="812"/>
                  </a:cubicBezTo>
                  <a:cubicBezTo>
                    <a:pt x="1624" y="955"/>
                    <a:pt x="1571" y="1097"/>
                    <a:pt x="1464" y="1187"/>
                  </a:cubicBezTo>
                  <a:cubicBezTo>
                    <a:pt x="1651" y="1312"/>
                    <a:pt x="1776" y="1526"/>
                    <a:pt x="1776" y="1758"/>
                  </a:cubicBezTo>
                  <a:lnTo>
                    <a:pt x="1776" y="1900"/>
                  </a:lnTo>
                  <a:lnTo>
                    <a:pt x="2177" y="1900"/>
                  </a:lnTo>
                  <a:lnTo>
                    <a:pt x="2177" y="0"/>
                  </a:lnTo>
                  <a:lnTo>
                    <a:pt x="1" y="0"/>
                  </a:lnTo>
                  <a:lnTo>
                    <a:pt x="1" y="1900"/>
                  </a:lnTo>
                  <a:lnTo>
                    <a:pt x="411" y="190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172121" y="3024966"/>
              <a:ext cx="87200" cy="60681"/>
            </a:xfrm>
            <a:custGeom>
              <a:avLst/>
              <a:gdLst/>
              <a:ahLst/>
              <a:cxnLst/>
              <a:rect l="l" t="t" r="r" b="b"/>
              <a:pathLst>
                <a:path w="822" h="572" extrusionOk="0">
                  <a:moveTo>
                    <a:pt x="1" y="571"/>
                  </a:moveTo>
                  <a:lnTo>
                    <a:pt x="821" y="571"/>
                  </a:lnTo>
                  <a:lnTo>
                    <a:pt x="821" y="438"/>
                  </a:lnTo>
                  <a:cubicBezTo>
                    <a:pt x="821" y="215"/>
                    <a:pt x="652" y="27"/>
                    <a:pt x="438" y="18"/>
                  </a:cubicBezTo>
                  <a:cubicBezTo>
                    <a:pt x="197" y="0"/>
                    <a:pt x="1" y="197"/>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029226" y="2813012"/>
              <a:ext cx="372986" cy="344564"/>
            </a:xfrm>
            <a:custGeom>
              <a:avLst/>
              <a:gdLst/>
              <a:ahLst/>
              <a:cxnLst/>
              <a:rect l="l" t="t" r="r" b="b"/>
              <a:pathLst>
                <a:path w="3516" h="3248" extrusionOk="0">
                  <a:moveTo>
                    <a:pt x="3114" y="2837"/>
                  </a:moveTo>
                  <a:lnTo>
                    <a:pt x="402" y="2837"/>
                  </a:lnTo>
                  <a:lnTo>
                    <a:pt x="402" y="402"/>
                  </a:lnTo>
                  <a:lnTo>
                    <a:pt x="3114" y="402"/>
                  </a:lnTo>
                  <a:close/>
                  <a:moveTo>
                    <a:pt x="1" y="3247"/>
                  </a:moveTo>
                  <a:lnTo>
                    <a:pt x="3515" y="3247"/>
                  </a:lnTo>
                  <a:lnTo>
                    <a:pt x="351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4060415" y="2741087"/>
              <a:ext cx="311458" cy="42646"/>
            </a:xfrm>
            <a:custGeom>
              <a:avLst/>
              <a:gdLst/>
              <a:ahLst/>
              <a:cxnLst/>
              <a:rect l="l" t="t" r="r" b="b"/>
              <a:pathLst>
                <a:path w="2936" h="402" extrusionOk="0">
                  <a:moveTo>
                    <a:pt x="2936" y="402"/>
                  </a:moveTo>
                  <a:cubicBezTo>
                    <a:pt x="2865" y="170"/>
                    <a:pt x="2650" y="0"/>
                    <a:pt x="2401" y="0"/>
                  </a:cubicBezTo>
                  <a:lnTo>
                    <a:pt x="536" y="0"/>
                  </a:lnTo>
                  <a:cubicBezTo>
                    <a:pt x="277" y="0"/>
                    <a:pt x="63" y="170"/>
                    <a:pt x="1" y="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4060415" y="3185895"/>
              <a:ext cx="311458" cy="42646"/>
            </a:xfrm>
            <a:custGeom>
              <a:avLst/>
              <a:gdLst/>
              <a:ahLst/>
              <a:cxnLst/>
              <a:rect l="l" t="t" r="r" b="b"/>
              <a:pathLst>
                <a:path w="2936" h="402" extrusionOk="0">
                  <a:moveTo>
                    <a:pt x="1" y="0"/>
                  </a:moveTo>
                  <a:cubicBezTo>
                    <a:pt x="63" y="232"/>
                    <a:pt x="277" y="401"/>
                    <a:pt x="536" y="401"/>
                  </a:cubicBezTo>
                  <a:lnTo>
                    <a:pt x="2401" y="401"/>
                  </a:lnTo>
                  <a:cubicBezTo>
                    <a:pt x="2650" y="401"/>
                    <a:pt x="2865" y="232"/>
                    <a:pt x="2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8"/>
          <p:cNvGrpSpPr/>
          <p:nvPr/>
        </p:nvGrpSpPr>
        <p:grpSpPr>
          <a:xfrm>
            <a:off x="4708690" y="2740133"/>
            <a:ext cx="442048" cy="490319"/>
            <a:chOff x="4708690" y="2740133"/>
            <a:chExt cx="442048" cy="490319"/>
          </a:xfrm>
        </p:grpSpPr>
        <p:sp>
          <p:nvSpPr>
            <p:cNvPr id="1061" name="Google Shape;1061;p48"/>
            <p:cNvSpPr/>
            <p:nvPr/>
          </p:nvSpPr>
          <p:spPr>
            <a:xfrm>
              <a:off x="4944407" y="2832849"/>
              <a:ext cx="206330" cy="302024"/>
            </a:xfrm>
            <a:custGeom>
              <a:avLst/>
              <a:gdLst/>
              <a:ahLst/>
              <a:cxnLst/>
              <a:rect l="l" t="t" r="r" b="b"/>
              <a:pathLst>
                <a:path w="1945" h="2847" extrusionOk="0">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4871528" y="3084585"/>
              <a:ext cx="115524" cy="145867"/>
            </a:xfrm>
            <a:custGeom>
              <a:avLst/>
              <a:gdLst/>
              <a:ahLst/>
              <a:cxnLst/>
              <a:rect l="l" t="t" r="r" b="b"/>
              <a:pathLst>
                <a:path w="1089" h="1375" extrusionOk="0">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4872483" y="2740133"/>
              <a:ext cx="115524" cy="144912"/>
            </a:xfrm>
            <a:custGeom>
              <a:avLst/>
              <a:gdLst/>
              <a:ahLst/>
              <a:cxnLst/>
              <a:rect l="l" t="t" r="r" b="b"/>
              <a:pathLst>
                <a:path w="1089" h="1366" extrusionOk="0">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4708690" y="2832849"/>
              <a:ext cx="206437" cy="302024"/>
            </a:xfrm>
            <a:custGeom>
              <a:avLst/>
              <a:gdLst/>
              <a:ahLst/>
              <a:cxnLst/>
              <a:rect l="l" t="t" r="r" b="b"/>
              <a:pathLst>
                <a:path w="1946" h="2847" extrusionOk="0">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8"/>
          <p:cNvGrpSpPr/>
          <p:nvPr/>
        </p:nvGrpSpPr>
        <p:grpSpPr>
          <a:xfrm>
            <a:off x="5400565" y="2741087"/>
            <a:ext cx="486494" cy="487461"/>
            <a:chOff x="5400565" y="2741087"/>
            <a:chExt cx="486494" cy="487461"/>
          </a:xfrm>
        </p:grpSpPr>
        <p:sp>
          <p:nvSpPr>
            <p:cNvPr id="1066" name="Google Shape;1066;p48"/>
            <p:cNvSpPr/>
            <p:nvPr/>
          </p:nvSpPr>
          <p:spPr>
            <a:xfrm>
              <a:off x="5629599" y="2989004"/>
              <a:ext cx="28430" cy="29386"/>
            </a:xfrm>
            <a:custGeom>
              <a:avLst/>
              <a:gdLst/>
              <a:ahLst/>
              <a:cxnLst/>
              <a:rect l="l" t="t" r="r" b="b"/>
              <a:pathLst>
                <a:path w="268" h="277" extrusionOk="0">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5545369" y="2932249"/>
              <a:ext cx="196889" cy="143003"/>
            </a:xfrm>
            <a:custGeom>
              <a:avLst/>
              <a:gdLst/>
              <a:ahLst/>
              <a:cxnLst/>
              <a:rect l="l" t="t" r="r" b="b"/>
              <a:pathLst>
                <a:path w="1856" h="1348" extrusionOk="0">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5485750" y="2836668"/>
              <a:ext cx="316126" cy="305737"/>
            </a:xfrm>
            <a:custGeom>
              <a:avLst/>
              <a:gdLst/>
              <a:ahLst/>
              <a:cxnLst/>
              <a:rect l="l" t="t" r="r" b="b"/>
              <a:pathLst>
                <a:path w="2980" h="2882" extrusionOk="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5400565" y="2741087"/>
              <a:ext cx="486494" cy="487461"/>
            </a:xfrm>
            <a:custGeom>
              <a:avLst/>
              <a:gdLst/>
              <a:ahLst/>
              <a:cxnLst/>
              <a:rect l="l" t="t" r="r" b="b"/>
              <a:pathLst>
                <a:path w="4586" h="4595" extrusionOk="0">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6114082" y="2806329"/>
            <a:ext cx="487451" cy="357824"/>
            <a:chOff x="6114082" y="2806329"/>
            <a:chExt cx="487451" cy="357824"/>
          </a:xfrm>
        </p:grpSpPr>
        <p:sp>
          <p:nvSpPr>
            <p:cNvPr id="1071" name="Google Shape;1071;p48"/>
            <p:cNvSpPr/>
            <p:nvPr/>
          </p:nvSpPr>
          <p:spPr>
            <a:xfrm>
              <a:off x="6371546" y="2838578"/>
              <a:ext cx="229987" cy="325575"/>
            </a:xfrm>
            <a:custGeom>
              <a:avLst/>
              <a:gdLst/>
              <a:ahLst/>
              <a:cxnLst/>
              <a:rect l="l" t="t" r="r" b="b"/>
              <a:pathLst>
                <a:path w="2168" h="3069" extrusionOk="0">
                  <a:moveTo>
                    <a:pt x="1838" y="2730"/>
                  </a:moveTo>
                  <a:lnTo>
                    <a:pt x="0" y="2730"/>
                  </a:lnTo>
                  <a:lnTo>
                    <a:pt x="0" y="3069"/>
                  </a:lnTo>
                  <a:lnTo>
                    <a:pt x="2168" y="3069"/>
                  </a:lnTo>
                  <a:lnTo>
                    <a:pt x="2168" y="0"/>
                  </a:lnTo>
                  <a:lnTo>
                    <a:pt x="1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6114082" y="2838578"/>
              <a:ext cx="229138" cy="325575"/>
            </a:xfrm>
            <a:custGeom>
              <a:avLst/>
              <a:gdLst/>
              <a:ahLst/>
              <a:cxnLst/>
              <a:rect l="l" t="t" r="r" b="b"/>
              <a:pathLst>
                <a:path w="2160" h="3069" extrusionOk="0">
                  <a:moveTo>
                    <a:pt x="2159" y="2730"/>
                  </a:moveTo>
                  <a:lnTo>
                    <a:pt x="331" y="2730"/>
                  </a:lnTo>
                  <a:lnTo>
                    <a:pt x="331" y="0"/>
                  </a:lnTo>
                  <a:lnTo>
                    <a:pt x="1" y="0"/>
                  </a:lnTo>
                  <a:lnTo>
                    <a:pt x="1" y="3069"/>
                  </a:lnTo>
                  <a:lnTo>
                    <a:pt x="2159" y="30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177520" y="2806329"/>
              <a:ext cx="165701" cy="292582"/>
            </a:xfrm>
            <a:custGeom>
              <a:avLst/>
              <a:gdLst/>
              <a:ahLst/>
              <a:cxnLst/>
              <a:rect l="l" t="t" r="r" b="b"/>
              <a:pathLst>
                <a:path w="1562" h="2758" extrusionOk="0">
                  <a:moveTo>
                    <a:pt x="1561" y="2409"/>
                  </a:moveTo>
                  <a:cubicBezTo>
                    <a:pt x="1231" y="2374"/>
                    <a:pt x="928" y="2204"/>
                    <a:pt x="678" y="1919"/>
                  </a:cubicBezTo>
                  <a:cubicBezTo>
                    <a:pt x="464" y="1678"/>
                    <a:pt x="366" y="1437"/>
                    <a:pt x="357" y="1428"/>
                  </a:cubicBezTo>
                  <a:lnTo>
                    <a:pt x="339" y="1375"/>
                  </a:lnTo>
                  <a:lnTo>
                    <a:pt x="357" y="1330"/>
                  </a:lnTo>
                  <a:cubicBezTo>
                    <a:pt x="366" y="1312"/>
                    <a:pt x="464" y="1080"/>
                    <a:pt x="678" y="839"/>
                  </a:cubicBezTo>
                  <a:cubicBezTo>
                    <a:pt x="928" y="545"/>
                    <a:pt x="1231" y="384"/>
                    <a:pt x="1561" y="349"/>
                  </a:cubicBezTo>
                  <a:lnTo>
                    <a:pt x="1561" y="161"/>
                  </a:lnTo>
                  <a:cubicBezTo>
                    <a:pt x="1561" y="72"/>
                    <a:pt x="1490" y="1"/>
                    <a:pt x="1392" y="1"/>
                  </a:cubicBezTo>
                  <a:lnTo>
                    <a:pt x="0" y="1"/>
                  </a:lnTo>
                  <a:lnTo>
                    <a:pt x="0" y="2757"/>
                  </a:lnTo>
                  <a:lnTo>
                    <a:pt x="1561" y="27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244670" y="2870721"/>
              <a:ext cx="225319" cy="163795"/>
            </a:xfrm>
            <a:custGeom>
              <a:avLst/>
              <a:gdLst/>
              <a:ahLst/>
              <a:cxnLst/>
              <a:rect l="l" t="t" r="r" b="b"/>
              <a:pathLst>
                <a:path w="2124" h="1544" extrusionOk="0">
                  <a:moveTo>
                    <a:pt x="1062" y="339"/>
                  </a:moveTo>
                  <a:cubicBezTo>
                    <a:pt x="1303" y="339"/>
                    <a:pt x="1499" y="536"/>
                    <a:pt x="1499" y="776"/>
                  </a:cubicBezTo>
                  <a:cubicBezTo>
                    <a:pt x="1499" y="1017"/>
                    <a:pt x="1303" y="1214"/>
                    <a:pt x="1062" y="1214"/>
                  </a:cubicBezTo>
                  <a:cubicBezTo>
                    <a:pt x="821" y="1214"/>
                    <a:pt x="625" y="1017"/>
                    <a:pt x="625" y="776"/>
                  </a:cubicBezTo>
                  <a:cubicBezTo>
                    <a:pt x="625" y="536"/>
                    <a:pt x="821" y="339"/>
                    <a:pt x="1062" y="339"/>
                  </a:cubicBezTo>
                  <a:close/>
                  <a:moveTo>
                    <a:pt x="259" y="402"/>
                  </a:moveTo>
                  <a:cubicBezTo>
                    <a:pt x="126" y="545"/>
                    <a:pt x="45" y="696"/>
                    <a:pt x="1" y="776"/>
                  </a:cubicBezTo>
                  <a:cubicBezTo>
                    <a:pt x="45" y="848"/>
                    <a:pt x="126" y="999"/>
                    <a:pt x="259" y="1142"/>
                  </a:cubicBezTo>
                  <a:cubicBezTo>
                    <a:pt x="491" y="1410"/>
                    <a:pt x="768" y="1544"/>
                    <a:pt x="1062" y="1544"/>
                  </a:cubicBezTo>
                  <a:cubicBezTo>
                    <a:pt x="1687" y="1544"/>
                    <a:pt x="2035" y="955"/>
                    <a:pt x="2124" y="776"/>
                  </a:cubicBezTo>
                  <a:cubicBezTo>
                    <a:pt x="2088" y="696"/>
                    <a:pt x="2008" y="545"/>
                    <a:pt x="1874" y="402"/>
                  </a:cubicBezTo>
                  <a:cubicBezTo>
                    <a:pt x="1642" y="134"/>
                    <a:pt x="1366" y="0"/>
                    <a:pt x="1062" y="0"/>
                  </a:cubicBezTo>
                  <a:cubicBezTo>
                    <a:pt x="768" y="0"/>
                    <a:pt x="491" y="134"/>
                    <a:pt x="259" y="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371546" y="2806329"/>
              <a:ext cx="165701" cy="292582"/>
            </a:xfrm>
            <a:custGeom>
              <a:avLst/>
              <a:gdLst/>
              <a:ahLst/>
              <a:cxnLst/>
              <a:rect l="l" t="t" r="r" b="b"/>
              <a:pathLst>
                <a:path w="1562" h="2758" extrusionOk="0">
                  <a:moveTo>
                    <a:pt x="0" y="161"/>
                  </a:moveTo>
                  <a:lnTo>
                    <a:pt x="0" y="349"/>
                  </a:lnTo>
                  <a:cubicBezTo>
                    <a:pt x="330" y="384"/>
                    <a:pt x="634" y="545"/>
                    <a:pt x="892" y="839"/>
                  </a:cubicBezTo>
                  <a:cubicBezTo>
                    <a:pt x="1097" y="1080"/>
                    <a:pt x="1204" y="1312"/>
                    <a:pt x="1204" y="1330"/>
                  </a:cubicBezTo>
                  <a:lnTo>
                    <a:pt x="1231" y="1375"/>
                  </a:lnTo>
                  <a:lnTo>
                    <a:pt x="1204" y="1428"/>
                  </a:lnTo>
                  <a:cubicBezTo>
                    <a:pt x="1204" y="1437"/>
                    <a:pt x="1097" y="1678"/>
                    <a:pt x="892" y="1919"/>
                  </a:cubicBezTo>
                  <a:cubicBezTo>
                    <a:pt x="634" y="2204"/>
                    <a:pt x="330" y="2374"/>
                    <a:pt x="0" y="2409"/>
                  </a:cubicBezTo>
                  <a:lnTo>
                    <a:pt x="0" y="2757"/>
                  </a:lnTo>
                  <a:lnTo>
                    <a:pt x="1561" y="2757"/>
                  </a:lnTo>
                  <a:lnTo>
                    <a:pt x="1561" y="1"/>
                  </a:lnTo>
                  <a:lnTo>
                    <a:pt x="170" y="1"/>
                  </a:lnTo>
                  <a:cubicBezTo>
                    <a:pt x="80" y="1"/>
                    <a:pt x="0" y="72"/>
                    <a:pt x="0" y="1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340251" y="2935008"/>
              <a:ext cx="35113" cy="35220"/>
            </a:xfrm>
            <a:custGeom>
              <a:avLst/>
              <a:gdLst/>
              <a:ahLst/>
              <a:cxnLst/>
              <a:rect l="l" t="t" r="r" b="b"/>
              <a:pathLst>
                <a:path w="331" h="332" extrusionOk="0">
                  <a:moveTo>
                    <a:pt x="161" y="1"/>
                  </a:moveTo>
                  <a:cubicBezTo>
                    <a:pt x="259" y="1"/>
                    <a:pt x="331" y="72"/>
                    <a:pt x="331" y="170"/>
                  </a:cubicBezTo>
                  <a:cubicBezTo>
                    <a:pt x="331" y="260"/>
                    <a:pt x="259" y="331"/>
                    <a:pt x="161" y="331"/>
                  </a:cubicBezTo>
                  <a:cubicBezTo>
                    <a:pt x="72" y="331"/>
                    <a:pt x="1" y="260"/>
                    <a:pt x="1" y="170"/>
                  </a:cubicBezTo>
                  <a:cubicBezTo>
                    <a:pt x="1" y="72"/>
                    <a:pt x="7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8"/>
          <p:cNvGrpSpPr/>
          <p:nvPr/>
        </p:nvGrpSpPr>
        <p:grpSpPr>
          <a:xfrm>
            <a:off x="6828553" y="2741087"/>
            <a:ext cx="485649" cy="487454"/>
            <a:chOff x="6828553" y="2741087"/>
            <a:chExt cx="485649" cy="487454"/>
          </a:xfrm>
        </p:grpSpPr>
        <p:sp>
          <p:nvSpPr>
            <p:cNvPr id="1078" name="Google Shape;1078;p48"/>
            <p:cNvSpPr/>
            <p:nvPr/>
          </p:nvSpPr>
          <p:spPr>
            <a:xfrm>
              <a:off x="7029262" y="2954951"/>
              <a:ext cx="28430" cy="29386"/>
            </a:xfrm>
            <a:custGeom>
              <a:avLst/>
              <a:gdLst/>
              <a:ahLst/>
              <a:cxnLst/>
              <a:rect l="l" t="t" r="r" b="b"/>
              <a:pathLst>
                <a:path w="268" h="277" extrusionOk="0">
                  <a:moveTo>
                    <a:pt x="0" y="0"/>
                  </a:moveTo>
                  <a:lnTo>
                    <a:pt x="268" y="0"/>
                  </a:lnTo>
                  <a:lnTo>
                    <a:pt x="268"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6914693" y="2827121"/>
              <a:ext cx="314322" cy="316239"/>
            </a:xfrm>
            <a:custGeom>
              <a:avLst/>
              <a:gdLst/>
              <a:ahLst/>
              <a:cxnLst/>
              <a:rect l="l" t="t" r="r" b="b"/>
              <a:pathLst>
                <a:path w="2963" h="2981" extrusionOk="0">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6999877" y="3171680"/>
              <a:ext cx="142999" cy="56862"/>
            </a:xfrm>
            <a:custGeom>
              <a:avLst/>
              <a:gdLst/>
              <a:ahLst/>
              <a:cxnLst/>
              <a:rect l="l" t="t" r="r" b="b"/>
              <a:pathLst>
                <a:path w="1348" h="536" extrusionOk="0">
                  <a:moveTo>
                    <a:pt x="1" y="0"/>
                  </a:moveTo>
                  <a:lnTo>
                    <a:pt x="1348" y="0"/>
                  </a:lnTo>
                  <a:lnTo>
                    <a:pt x="1348" y="535"/>
                  </a:lnTo>
                  <a:lnTo>
                    <a:pt x="1" y="53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7057587" y="2741087"/>
              <a:ext cx="28536" cy="57816"/>
            </a:xfrm>
            <a:custGeom>
              <a:avLst/>
              <a:gdLst/>
              <a:ahLst/>
              <a:cxnLst/>
              <a:rect l="l" t="t" r="r" b="b"/>
              <a:pathLst>
                <a:path w="269" h="545" extrusionOk="0">
                  <a:moveTo>
                    <a:pt x="1" y="0"/>
                  </a:moveTo>
                  <a:lnTo>
                    <a:pt x="268" y="0"/>
                  </a:lnTo>
                  <a:lnTo>
                    <a:pt x="268" y="544"/>
                  </a:lnTo>
                  <a:lnTo>
                    <a:pt x="1" y="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965825" y="2754348"/>
              <a:ext cx="48374" cy="63439"/>
            </a:xfrm>
            <a:custGeom>
              <a:avLst/>
              <a:gdLst/>
              <a:ahLst/>
              <a:cxnLst/>
              <a:rect l="l" t="t" r="r" b="b"/>
              <a:pathLst>
                <a:path w="456" h="598" extrusionOk="0">
                  <a:moveTo>
                    <a:pt x="1" y="98"/>
                  </a:moveTo>
                  <a:lnTo>
                    <a:pt x="250" y="0"/>
                  </a:lnTo>
                  <a:lnTo>
                    <a:pt x="455" y="500"/>
                  </a:lnTo>
                  <a:lnTo>
                    <a:pt x="206" y="59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6890081" y="2802616"/>
              <a:ext cx="60679" cy="60575"/>
            </a:xfrm>
            <a:custGeom>
              <a:avLst/>
              <a:gdLst/>
              <a:ahLst/>
              <a:cxnLst/>
              <a:rect l="l" t="t" r="r" b="b"/>
              <a:pathLst>
                <a:path w="572" h="571" extrusionOk="0">
                  <a:moveTo>
                    <a:pt x="1" y="187"/>
                  </a:moveTo>
                  <a:lnTo>
                    <a:pt x="188" y="0"/>
                  </a:lnTo>
                  <a:lnTo>
                    <a:pt x="572" y="375"/>
                  </a:lnTo>
                  <a:lnTo>
                    <a:pt x="376" y="5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6841813" y="2878253"/>
              <a:ext cx="63543" cy="48375"/>
            </a:xfrm>
            <a:custGeom>
              <a:avLst/>
              <a:gdLst/>
              <a:ahLst/>
              <a:cxnLst/>
              <a:rect l="l" t="t" r="r" b="b"/>
              <a:pathLst>
                <a:path w="599" h="456" extrusionOk="0">
                  <a:moveTo>
                    <a:pt x="1" y="242"/>
                  </a:moveTo>
                  <a:lnTo>
                    <a:pt x="108" y="1"/>
                  </a:lnTo>
                  <a:lnTo>
                    <a:pt x="599" y="206"/>
                  </a:lnTo>
                  <a:lnTo>
                    <a:pt x="500" y="4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828553" y="2970121"/>
              <a:ext cx="57921" cy="28431"/>
            </a:xfrm>
            <a:custGeom>
              <a:avLst/>
              <a:gdLst/>
              <a:ahLst/>
              <a:cxnLst/>
              <a:rect l="l" t="t" r="r" b="b"/>
              <a:pathLst>
                <a:path w="546" h="268" extrusionOk="0">
                  <a:moveTo>
                    <a:pt x="1" y="0"/>
                  </a:moveTo>
                  <a:lnTo>
                    <a:pt x="545" y="0"/>
                  </a:lnTo>
                  <a:lnTo>
                    <a:pt x="545"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6841813" y="3042046"/>
              <a:ext cx="64498" cy="48269"/>
            </a:xfrm>
            <a:custGeom>
              <a:avLst/>
              <a:gdLst/>
              <a:ahLst/>
              <a:cxnLst/>
              <a:rect l="l" t="t" r="r" b="b"/>
              <a:pathLst>
                <a:path w="608" h="455" extrusionOk="0">
                  <a:moveTo>
                    <a:pt x="1" y="205"/>
                  </a:moveTo>
                  <a:lnTo>
                    <a:pt x="500" y="0"/>
                  </a:lnTo>
                  <a:lnTo>
                    <a:pt x="607" y="250"/>
                  </a:lnTo>
                  <a:lnTo>
                    <a:pt x="108" y="4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6890081" y="3105377"/>
              <a:ext cx="60679" cy="59726"/>
            </a:xfrm>
            <a:custGeom>
              <a:avLst/>
              <a:gdLst/>
              <a:ahLst/>
              <a:cxnLst/>
              <a:rect l="l" t="t" r="r" b="b"/>
              <a:pathLst>
                <a:path w="572" h="563" extrusionOk="0">
                  <a:moveTo>
                    <a:pt x="1" y="375"/>
                  </a:moveTo>
                  <a:lnTo>
                    <a:pt x="376" y="1"/>
                  </a:lnTo>
                  <a:lnTo>
                    <a:pt x="572" y="188"/>
                  </a:lnTo>
                  <a:lnTo>
                    <a:pt x="188" y="56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7192949" y="3105377"/>
              <a:ext cx="60679" cy="60681"/>
            </a:xfrm>
            <a:custGeom>
              <a:avLst/>
              <a:gdLst/>
              <a:ahLst/>
              <a:cxnLst/>
              <a:rect l="l" t="t" r="r" b="b"/>
              <a:pathLst>
                <a:path w="572" h="572" extrusionOk="0">
                  <a:moveTo>
                    <a:pt x="1" y="188"/>
                  </a:moveTo>
                  <a:lnTo>
                    <a:pt x="188" y="1"/>
                  </a:lnTo>
                  <a:lnTo>
                    <a:pt x="572" y="375"/>
                  </a:lnTo>
                  <a:lnTo>
                    <a:pt x="375" y="5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7237398" y="3042046"/>
              <a:ext cx="64498" cy="48269"/>
            </a:xfrm>
            <a:custGeom>
              <a:avLst/>
              <a:gdLst/>
              <a:ahLst/>
              <a:cxnLst/>
              <a:rect l="l" t="t" r="r" b="b"/>
              <a:pathLst>
                <a:path w="608" h="455" extrusionOk="0">
                  <a:moveTo>
                    <a:pt x="1" y="250"/>
                  </a:moveTo>
                  <a:lnTo>
                    <a:pt x="108" y="0"/>
                  </a:lnTo>
                  <a:lnTo>
                    <a:pt x="607" y="205"/>
                  </a:lnTo>
                  <a:lnTo>
                    <a:pt x="500" y="4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257342" y="2970121"/>
              <a:ext cx="56860" cy="28431"/>
            </a:xfrm>
            <a:custGeom>
              <a:avLst/>
              <a:gdLst/>
              <a:ahLst/>
              <a:cxnLst/>
              <a:rect l="l" t="t" r="r" b="b"/>
              <a:pathLst>
                <a:path w="536" h="268" extrusionOk="0">
                  <a:moveTo>
                    <a:pt x="0" y="0"/>
                  </a:moveTo>
                  <a:lnTo>
                    <a:pt x="535" y="0"/>
                  </a:lnTo>
                  <a:lnTo>
                    <a:pt x="535"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7237398" y="2877298"/>
              <a:ext cx="64498" cy="48375"/>
            </a:xfrm>
            <a:custGeom>
              <a:avLst/>
              <a:gdLst/>
              <a:ahLst/>
              <a:cxnLst/>
              <a:rect l="l" t="t" r="r" b="b"/>
              <a:pathLst>
                <a:path w="608" h="456" extrusionOk="0">
                  <a:moveTo>
                    <a:pt x="1" y="215"/>
                  </a:moveTo>
                  <a:lnTo>
                    <a:pt x="500" y="1"/>
                  </a:lnTo>
                  <a:lnTo>
                    <a:pt x="607" y="251"/>
                  </a:lnTo>
                  <a:lnTo>
                    <a:pt x="108" y="4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7192949" y="2802616"/>
              <a:ext cx="60679" cy="60575"/>
            </a:xfrm>
            <a:custGeom>
              <a:avLst/>
              <a:gdLst/>
              <a:ahLst/>
              <a:cxnLst/>
              <a:rect l="l" t="t" r="r" b="b"/>
              <a:pathLst>
                <a:path w="572" h="571" extrusionOk="0">
                  <a:moveTo>
                    <a:pt x="1" y="375"/>
                  </a:moveTo>
                  <a:lnTo>
                    <a:pt x="375" y="0"/>
                  </a:lnTo>
                  <a:lnTo>
                    <a:pt x="572" y="187"/>
                  </a:lnTo>
                  <a:lnTo>
                    <a:pt x="188" y="5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7129511" y="2754348"/>
              <a:ext cx="48374" cy="63439"/>
            </a:xfrm>
            <a:custGeom>
              <a:avLst/>
              <a:gdLst/>
              <a:ahLst/>
              <a:cxnLst/>
              <a:rect l="l" t="t" r="r" b="b"/>
              <a:pathLst>
                <a:path w="456" h="598" extrusionOk="0">
                  <a:moveTo>
                    <a:pt x="1" y="500"/>
                  </a:moveTo>
                  <a:lnTo>
                    <a:pt x="206" y="0"/>
                  </a:lnTo>
                  <a:lnTo>
                    <a:pt x="456" y="98"/>
                  </a:lnTo>
                  <a:lnTo>
                    <a:pt x="251" y="59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7542175" y="2769412"/>
            <a:ext cx="487449" cy="430703"/>
            <a:chOff x="7542175" y="2769412"/>
            <a:chExt cx="487449" cy="430703"/>
          </a:xfrm>
        </p:grpSpPr>
        <p:sp>
          <p:nvSpPr>
            <p:cNvPr id="1095" name="Google Shape;1095;p48"/>
            <p:cNvSpPr/>
            <p:nvPr/>
          </p:nvSpPr>
          <p:spPr>
            <a:xfrm>
              <a:off x="7699285" y="2970121"/>
              <a:ext cx="173233" cy="143957"/>
            </a:xfrm>
            <a:custGeom>
              <a:avLst/>
              <a:gdLst/>
              <a:ahLst/>
              <a:cxnLst/>
              <a:rect l="l" t="t" r="r" b="b"/>
              <a:pathLst>
                <a:path w="1633" h="1357" extrusionOk="0">
                  <a:moveTo>
                    <a:pt x="1365" y="535"/>
                  </a:moveTo>
                  <a:lnTo>
                    <a:pt x="1089" y="535"/>
                  </a:lnTo>
                  <a:lnTo>
                    <a:pt x="1089" y="268"/>
                  </a:lnTo>
                  <a:lnTo>
                    <a:pt x="1365" y="268"/>
                  </a:lnTo>
                  <a:close/>
                  <a:moveTo>
                    <a:pt x="1365" y="1071"/>
                  </a:moveTo>
                  <a:lnTo>
                    <a:pt x="268" y="1071"/>
                  </a:lnTo>
                  <a:lnTo>
                    <a:pt x="268" y="803"/>
                  </a:lnTo>
                  <a:lnTo>
                    <a:pt x="1365" y="803"/>
                  </a:lnTo>
                  <a:close/>
                  <a:moveTo>
                    <a:pt x="268" y="268"/>
                  </a:moveTo>
                  <a:lnTo>
                    <a:pt x="536" y="268"/>
                  </a:lnTo>
                  <a:lnTo>
                    <a:pt x="536" y="535"/>
                  </a:lnTo>
                  <a:lnTo>
                    <a:pt x="268" y="535"/>
                  </a:lnTo>
                  <a:close/>
                  <a:moveTo>
                    <a:pt x="1633" y="0"/>
                  </a:moveTo>
                  <a:lnTo>
                    <a:pt x="0" y="0"/>
                  </a:lnTo>
                  <a:lnTo>
                    <a:pt x="0" y="1356"/>
                  </a:lnTo>
                  <a:lnTo>
                    <a:pt x="1633" y="13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7542175" y="2883982"/>
              <a:ext cx="487449" cy="316133"/>
            </a:xfrm>
            <a:custGeom>
              <a:avLst/>
              <a:gdLst/>
              <a:ahLst/>
              <a:cxnLst/>
              <a:rect l="l" t="t" r="r" b="b"/>
              <a:pathLst>
                <a:path w="4595" h="2980" extrusionOk="0">
                  <a:moveTo>
                    <a:pt x="670" y="1089"/>
                  </a:moveTo>
                  <a:lnTo>
                    <a:pt x="937" y="1089"/>
                  </a:lnTo>
                  <a:lnTo>
                    <a:pt x="937" y="1356"/>
                  </a:lnTo>
                  <a:lnTo>
                    <a:pt x="1214" y="1356"/>
                  </a:lnTo>
                  <a:lnTo>
                    <a:pt x="1214" y="535"/>
                  </a:lnTo>
                  <a:lnTo>
                    <a:pt x="3382" y="535"/>
                  </a:lnTo>
                  <a:lnTo>
                    <a:pt x="3382" y="1356"/>
                  </a:lnTo>
                  <a:lnTo>
                    <a:pt x="3649" y="1356"/>
                  </a:lnTo>
                  <a:lnTo>
                    <a:pt x="3649" y="1089"/>
                  </a:lnTo>
                  <a:lnTo>
                    <a:pt x="3917" y="1089"/>
                  </a:lnTo>
                  <a:lnTo>
                    <a:pt x="3917" y="1891"/>
                  </a:lnTo>
                  <a:lnTo>
                    <a:pt x="3649" y="1891"/>
                  </a:lnTo>
                  <a:lnTo>
                    <a:pt x="3649" y="1624"/>
                  </a:lnTo>
                  <a:lnTo>
                    <a:pt x="3382" y="1624"/>
                  </a:lnTo>
                  <a:lnTo>
                    <a:pt x="3382" y="2436"/>
                  </a:lnTo>
                  <a:lnTo>
                    <a:pt x="1214" y="2436"/>
                  </a:lnTo>
                  <a:lnTo>
                    <a:pt x="1214" y="1624"/>
                  </a:lnTo>
                  <a:lnTo>
                    <a:pt x="937" y="1624"/>
                  </a:lnTo>
                  <a:lnTo>
                    <a:pt x="937" y="1891"/>
                  </a:lnTo>
                  <a:lnTo>
                    <a:pt x="670" y="1891"/>
                  </a:lnTo>
                  <a:close/>
                  <a:moveTo>
                    <a:pt x="0" y="2980"/>
                  </a:moveTo>
                  <a:lnTo>
                    <a:pt x="4595" y="2980"/>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7542175" y="2769412"/>
              <a:ext cx="487449" cy="86247"/>
            </a:xfrm>
            <a:custGeom>
              <a:avLst/>
              <a:gdLst/>
              <a:ahLst/>
              <a:cxnLst/>
              <a:rect l="l" t="t" r="r" b="b"/>
              <a:pathLst>
                <a:path w="4595" h="813" extrusionOk="0">
                  <a:moveTo>
                    <a:pt x="1883" y="545"/>
                  </a:moveTo>
                  <a:lnTo>
                    <a:pt x="1615" y="545"/>
                  </a:lnTo>
                  <a:lnTo>
                    <a:pt x="1615" y="277"/>
                  </a:lnTo>
                  <a:lnTo>
                    <a:pt x="1883" y="277"/>
                  </a:lnTo>
                  <a:close/>
                  <a:moveTo>
                    <a:pt x="1348" y="545"/>
                  </a:moveTo>
                  <a:lnTo>
                    <a:pt x="1080" y="545"/>
                  </a:lnTo>
                  <a:lnTo>
                    <a:pt x="1080" y="277"/>
                  </a:lnTo>
                  <a:lnTo>
                    <a:pt x="1348" y="277"/>
                  </a:lnTo>
                  <a:close/>
                  <a:moveTo>
                    <a:pt x="803" y="545"/>
                  </a:moveTo>
                  <a:lnTo>
                    <a:pt x="536" y="545"/>
                  </a:lnTo>
                  <a:lnTo>
                    <a:pt x="536" y="277"/>
                  </a:lnTo>
                  <a:lnTo>
                    <a:pt x="803" y="277"/>
                  </a:lnTo>
                  <a:close/>
                  <a:moveTo>
                    <a:pt x="4595" y="1"/>
                  </a:moveTo>
                  <a:lnTo>
                    <a:pt x="0" y="1"/>
                  </a:lnTo>
                  <a:lnTo>
                    <a:pt x="0" y="813"/>
                  </a:lnTo>
                  <a:lnTo>
                    <a:pt x="4595" y="8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8"/>
          <p:cNvGrpSpPr/>
          <p:nvPr/>
        </p:nvGrpSpPr>
        <p:grpSpPr>
          <a:xfrm>
            <a:off x="1118194" y="3337276"/>
            <a:ext cx="483736" cy="487461"/>
            <a:chOff x="1118194" y="3337276"/>
            <a:chExt cx="483736" cy="487461"/>
          </a:xfrm>
        </p:grpSpPr>
        <p:sp>
          <p:nvSpPr>
            <p:cNvPr id="1099" name="Google Shape;1099;p48"/>
            <p:cNvSpPr/>
            <p:nvPr/>
          </p:nvSpPr>
          <p:spPr>
            <a:xfrm>
              <a:off x="1245918" y="3466909"/>
              <a:ext cx="228183" cy="229144"/>
            </a:xfrm>
            <a:custGeom>
              <a:avLst/>
              <a:gdLst/>
              <a:ahLst/>
              <a:cxnLst/>
              <a:rect l="l" t="t" r="r" b="b"/>
              <a:pathLst>
                <a:path w="2151" h="2160" extrusionOk="0">
                  <a:moveTo>
                    <a:pt x="1749" y="1615"/>
                  </a:moveTo>
                  <a:lnTo>
                    <a:pt x="1482" y="1615"/>
                  </a:lnTo>
                  <a:lnTo>
                    <a:pt x="1482" y="536"/>
                  </a:lnTo>
                  <a:lnTo>
                    <a:pt x="1749" y="536"/>
                  </a:lnTo>
                  <a:close/>
                  <a:moveTo>
                    <a:pt x="1214" y="1615"/>
                  </a:moveTo>
                  <a:lnTo>
                    <a:pt x="937" y="1615"/>
                  </a:lnTo>
                  <a:lnTo>
                    <a:pt x="937" y="1348"/>
                  </a:lnTo>
                  <a:lnTo>
                    <a:pt x="670" y="1348"/>
                  </a:lnTo>
                  <a:lnTo>
                    <a:pt x="670" y="1615"/>
                  </a:lnTo>
                  <a:lnTo>
                    <a:pt x="402" y="1615"/>
                  </a:lnTo>
                  <a:lnTo>
                    <a:pt x="402" y="536"/>
                  </a:lnTo>
                  <a:lnTo>
                    <a:pt x="1214" y="536"/>
                  </a:lnTo>
                  <a:close/>
                  <a:moveTo>
                    <a:pt x="1071" y="1"/>
                  </a:moveTo>
                  <a:cubicBezTo>
                    <a:pt x="482" y="1"/>
                    <a:pt x="1" y="491"/>
                    <a:pt x="1" y="1080"/>
                  </a:cubicBezTo>
                  <a:cubicBezTo>
                    <a:pt x="1" y="1678"/>
                    <a:pt x="482" y="2159"/>
                    <a:pt x="1071" y="2159"/>
                  </a:cubicBezTo>
                  <a:cubicBezTo>
                    <a:pt x="1669" y="2159"/>
                    <a:pt x="2151" y="1678"/>
                    <a:pt x="2151" y="1080"/>
                  </a:cubicBezTo>
                  <a:cubicBezTo>
                    <a:pt x="2151" y="491"/>
                    <a:pt x="1669"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1316888" y="3553049"/>
              <a:ext cx="28536" cy="28431"/>
            </a:xfrm>
            <a:custGeom>
              <a:avLst/>
              <a:gdLst/>
              <a:ahLst/>
              <a:cxnLst/>
              <a:rect l="l" t="t" r="r" b="b"/>
              <a:pathLst>
                <a:path w="269" h="268" extrusionOk="0">
                  <a:moveTo>
                    <a:pt x="1" y="0"/>
                  </a:moveTo>
                  <a:lnTo>
                    <a:pt x="268" y="0"/>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1118194" y="3337276"/>
              <a:ext cx="483736" cy="487461"/>
            </a:xfrm>
            <a:custGeom>
              <a:avLst/>
              <a:gdLst/>
              <a:ahLst/>
              <a:cxnLst/>
              <a:rect l="l" t="t" r="r" b="b"/>
              <a:pathLst>
                <a:path w="4560" h="4595" extrusionOk="0">
                  <a:moveTo>
                    <a:pt x="3622" y="2302"/>
                  </a:moveTo>
                  <a:cubicBezTo>
                    <a:pt x="3622" y="3042"/>
                    <a:pt x="3025" y="3649"/>
                    <a:pt x="2275" y="3649"/>
                  </a:cubicBezTo>
                  <a:cubicBezTo>
                    <a:pt x="1535" y="3649"/>
                    <a:pt x="937" y="3042"/>
                    <a:pt x="937" y="2302"/>
                  </a:cubicBezTo>
                  <a:cubicBezTo>
                    <a:pt x="937" y="1562"/>
                    <a:pt x="1535" y="955"/>
                    <a:pt x="2275" y="955"/>
                  </a:cubicBezTo>
                  <a:cubicBezTo>
                    <a:pt x="3025" y="955"/>
                    <a:pt x="3622" y="1562"/>
                    <a:pt x="3622" y="2302"/>
                  </a:cubicBezTo>
                  <a:close/>
                  <a:moveTo>
                    <a:pt x="4158" y="2302"/>
                  </a:moveTo>
                  <a:cubicBezTo>
                    <a:pt x="4158" y="2213"/>
                    <a:pt x="4158" y="2132"/>
                    <a:pt x="4149" y="2043"/>
                  </a:cubicBezTo>
                  <a:lnTo>
                    <a:pt x="4559" y="1651"/>
                  </a:lnTo>
                  <a:lnTo>
                    <a:pt x="3979" y="652"/>
                  </a:lnTo>
                  <a:lnTo>
                    <a:pt x="3435" y="812"/>
                  </a:lnTo>
                  <a:cubicBezTo>
                    <a:pt x="3292" y="705"/>
                    <a:pt x="3150" y="616"/>
                    <a:pt x="2989" y="553"/>
                  </a:cubicBezTo>
                  <a:lnTo>
                    <a:pt x="2855" y="0"/>
                  </a:lnTo>
                  <a:lnTo>
                    <a:pt x="1704" y="0"/>
                  </a:lnTo>
                  <a:lnTo>
                    <a:pt x="1562" y="553"/>
                  </a:lnTo>
                  <a:cubicBezTo>
                    <a:pt x="1410" y="616"/>
                    <a:pt x="1258" y="705"/>
                    <a:pt x="1124" y="812"/>
                  </a:cubicBezTo>
                  <a:lnTo>
                    <a:pt x="580" y="652"/>
                  </a:lnTo>
                  <a:lnTo>
                    <a:pt x="0" y="1651"/>
                  </a:lnTo>
                  <a:lnTo>
                    <a:pt x="411" y="2043"/>
                  </a:lnTo>
                  <a:cubicBezTo>
                    <a:pt x="402" y="2132"/>
                    <a:pt x="393" y="2213"/>
                    <a:pt x="393" y="2302"/>
                  </a:cubicBezTo>
                  <a:cubicBezTo>
                    <a:pt x="393" y="2382"/>
                    <a:pt x="402" y="2471"/>
                    <a:pt x="411" y="2552"/>
                  </a:cubicBezTo>
                  <a:lnTo>
                    <a:pt x="0" y="2944"/>
                  </a:lnTo>
                  <a:lnTo>
                    <a:pt x="580" y="3943"/>
                  </a:lnTo>
                  <a:lnTo>
                    <a:pt x="1124" y="3792"/>
                  </a:lnTo>
                  <a:cubicBezTo>
                    <a:pt x="1258" y="3890"/>
                    <a:pt x="1410" y="3979"/>
                    <a:pt x="1562" y="4042"/>
                  </a:cubicBezTo>
                  <a:lnTo>
                    <a:pt x="1704" y="4595"/>
                  </a:lnTo>
                  <a:lnTo>
                    <a:pt x="2855" y="4595"/>
                  </a:lnTo>
                  <a:lnTo>
                    <a:pt x="2989" y="4042"/>
                  </a:lnTo>
                  <a:cubicBezTo>
                    <a:pt x="3150" y="3979"/>
                    <a:pt x="3292" y="3890"/>
                    <a:pt x="3435" y="3792"/>
                  </a:cubicBezTo>
                  <a:lnTo>
                    <a:pt x="3979" y="3943"/>
                  </a:lnTo>
                  <a:lnTo>
                    <a:pt x="4559" y="2944"/>
                  </a:lnTo>
                  <a:lnTo>
                    <a:pt x="4149" y="2552"/>
                  </a:lnTo>
                  <a:cubicBezTo>
                    <a:pt x="4158" y="2471"/>
                    <a:pt x="4158" y="2382"/>
                    <a:pt x="4158" y="23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8"/>
          <p:cNvGrpSpPr/>
          <p:nvPr/>
        </p:nvGrpSpPr>
        <p:grpSpPr>
          <a:xfrm>
            <a:off x="1829907" y="3337276"/>
            <a:ext cx="487451" cy="487459"/>
            <a:chOff x="1829907" y="3337276"/>
            <a:chExt cx="487451" cy="487459"/>
          </a:xfrm>
        </p:grpSpPr>
        <p:sp>
          <p:nvSpPr>
            <p:cNvPr id="1103" name="Google Shape;1103;p48"/>
            <p:cNvSpPr/>
            <p:nvPr/>
          </p:nvSpPr>
          <p:spPr>
            <a:xfrm>
              <a:off x="1974605" y="3337276"/>
              <a:ext cx="85290" cy="230098"/>
            </a:xfrm>
            <a:custGeom>
              <a:avLst/>
              <a:gdLst/>
              <a:ahLst/>
              <a:cxnLst/>
              <a:rect l="l" t="t" r="r" b="b"/>
              <a:pathLst>
                <a:path w="804" h="2169" extrusionOk="0">
                  <a:moveTo>
                    <a:pt x="804" y="0"/>
                  </a:moveTo>
                  <a:cubicBezTo>
                    <a:pt x="349" y="72"/>
                    <a:pt x="1" y="455"/>
                    <a:pt x="1" y="928"/>
                  </a:cubicBezTo>
                  <a:lnTo>
                    <a:pt x="1" y="1240"/>
                  </a:lnTo>
                  <a:cubicBezTo>
                    <a:pt x="1" y="1713"/>
                    <a:pt x="349" y="2106"/>
                    <a:pt x="804" y="2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2088220" y="3337276"/>
              <a:ext cx="84336" cy="230098"/>
            </a:xfrm>
            <a:custGeom>
              <a:avLst/>
              <a:gdLst/>
              <a:ahLst/>
              <a:cxnLst/>
              <a:rect l="l" t="t" r="r" b="b"/>
              <a:pathLst>
                <a:path w="795" h="2169" extrusionOk="0">
                  <a:moveTo>
                    <a:pt x="0" y="2168"/>
                  </a:moveTo>
                  <a:cubicBezTo>
                    <a:pt x="447" y="2106"/>
                    <a:pt x="794" y="1713"/>
                    <a:pt x="794" y="1240"/>
                  </a:cubicBezTo>
                  <a:lnTo>
                    <a:pt x="794" y="928"/>
                  </a:lnTo>
                  <a:cubicBezTo>
                    <a:pt x="794" y="455"/>
                    <a:pt x="447"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2088220" y="3448027"/>
              <a:ext cx="229138" cy="376708"/>
            </a:xfrm>
            <a:custGeom>
              <a:avLst/>
              <a:gdLst/>
              <a:ahLst/>
              <a:cxnLst/>
              <a:rect l="l" t="t" r="r" b="b"/>
              <a:pathLst>
                <a:path w="2160" h="3551" extrusionOk="0">
                  <a:moveTo>
                    <a:pt x="1918" y="9"/>
                  </a:moveTo>
                  <a:cubicBezTo>
                    <a:pt x="1776" y="0"/>
                    <a:pt x="1660" y="116"/>
                    <a:pt x="1660" y="259"/>
                  </a:cubicBezTo>
                  <a:lnTo>
                    <a:pt x="1660" y="1231"/>
                  </a:lnTo>
                  <a:cubicBezTo>
                    <a:pt x="1660" y="1365"/>
                    <a:pt x="1606" y="1499"/>
                    <a:pt x="1508" y="1597"/>
                  </a:cubicBezTo>
                  <a:lnTo>
                    <a:pt x="1026" y="2079"/>
                  </a:lnTo>
                  <a:lnTo>
                    <a:pt x="830" y="1891"/>
                  </a:lnTo>
                  <a:lnTo>
                    <a:pt x="1312" y="1410"/>
                  </a:lnTo>
                  <a:cubicBezTo>
                    <a:pt x="1410" y="1312"/>
                    <a:pt x="1410" y="1151"/>
                    <a:pt x="1312" y="1053"/>
                  </a:cubicBezTo>
                  <a:cubicBezTo>
                    <a:pt x="1214" y="955"/>
                    <a:pt x="1053" y="955"/>
                    <a:pt x="955" y="1053"/>
                  </a:cubicBezTo>
                  <a:lnTo>
                    <a:pt x="0" y="2007"/>
                  </a:lnTo>
                  <a:lnTo>
                    <a:pt x="0" y="3551"/>
                  </a:lnTo>
                  <a:lnTo>
                    <a:pt x="1240" y="3551"/>
                  </a:lnTo>
                  <a:lnTo>
                    <a:pt x="1240" y="2944"/>
                  </a:lnTo>
                  <a:lnTo>
                    <a:pt x="2159" y="1722"/>
                  </a:lnTo>
                  <a:lnTo>
                    <a:pt x="2159" y="268"/>
                  </a:lnTo>
                  <a:cubicBezTo>
                    <a:pt x="2159" y="125"/>
                    <a:pt x="2052" y="9"/>
                    <a:pt x="1918" y="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829907" y="3448027"/>
              <a:ext cx="229987" cy="376708"/>
            </a:xfrm>
            <a:custGeom>
              <a:avLst/>
              <a:gdLst/>
              <a:ahLst/>
              <a:cxnLst/>
              <a:rect l="l" t="t" r="r" b="b"/>
              <a:pathLst>
                <a:path w="2168" h="3551" extrusionOk="0">
                  <a:moveTo>
                    <a:pt x="848" y="1053"/>
                  </a:moveTo>
                  <a:cubicBezTo>
                    <a:pt x="749" y="1151"/>
                    <a:pt x="749" y="1312"/>
                    <a:pt x="848" y="1410"/>
                  </a:cubicBezTo>
                  <a:lnTo>
                    <a:pt x="1329" y="1891"/>
                  </a:lnTo>
                  <a:lnTo>
                    <a:pt x="1142" y="2079"/>
                  </a:lnTo>
                  <a:lnTo>
                    <a:pt x="660" y="1597"/>
                  </a:lnTo>
                  <a:cubicBezTo>
                    <a:pt x="562" y="1499"/>
                    <a:pt x="509" y="1365"/>
                    <a:pt x="509" y="1231"/>
                  </a:cubicBezTo>
                  <a:lnTo>
                    <a:pt x="509" y="268"/>
                  </a:lnTo>
                  <a:cubicBezTo>
                    <a:pt x="509" y="125"/>
                    <a:pt x="401" y="9"/>
                    <a:pt x="259" y="9"/>
                  </a:cubicBezTo>
                  <a:cubicBezTo>
                    <a:pt x="116" y="0"/>
                    <a:pt x="0" y="116"/>
                    <a:pt x="0" y="259"/>
                  </a:cubicBezTo>
                  <a:lnTo>
                    <a:pt x="0" y="1722"/>
                  </a:lnTo>
                  <a:lnTo>
                    <a:pt x="928" y="2944"/>
                  </a:lnTo>
                  <a:lnTo>
                    <a:pt x="928" y="3551"/>
                  </a:lnTo>
                  <a:lnTo>
                    <a:pt x="2168" y="3551"/>
                  </a:lnTo>
                  <a:lnTo>
                    <a:pt x="2168" y="2007"/>
                  </a:lnTo>
                  <a:lnTo>
                    <a:pt x="1204" y="1053"/>
                  </a:lnTo>
                  <a:cubicBezTo>
                    <a:pt x="1106" y="955"/>
                    <a:pt x="946" y="955"/>
                    <a:pt x="848" y="10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8"/>
          <p:cNvGrpSpPr/>
          <p:nvPr/>
        </p:nvGrpSpPr>
        <p:grpSpPr>
          <a:xfrm>
            <a:off x="2544378" y="3337276"/>
            <a:ext cx="486496" cy="487459"/>
            <a:chOff x="2544378" y="3337276"/>
            <a:chExt cx="486496" cy="487459"/>
          </a:xfrm>
        </p:grpSpPr>
        <p:sp>
          <p:nvSpPr>
            <p:cNvPr id="1108" name="Google Shape;1108;p48"/>
            <p:cNvSpPr/>
            <p:nvPr/>
          </p:nvSpPr>
          <p:spPr>
            <a:xfrm>
              <a:off x="2765774" y="3423415"/>
              <a:ext cx="44661" cy="44556"/>
            </a:xfrm>
            <a:custGeom>
              <a:avLst/>
              <a:gdLst/>
              <a:ahLst/>
              <a:cxnLst/>
              <a:rect l="l" t="t" r="r" b="b"/>
              <a:pathLst>
                <a:path w="421" h="420" extrusionOk="0">
                  <a:moveTo>
                    <a:pt x="206" y="0"/>
                  </a:moveTo>
                  <a:cubicBezTo>
                    <a:pt x="322" y="0"/>
                    <a:pt x="420" y="89"/>
                    <a:pt x="420" y="205"/>
                  </a:cubicBezTo>
                  <a:cubicBezTo>
                    <a:pt x="420" y="321"/>
                    <a:pt x="322" y="419"/>
                    <a:pt x="206" y="419"/>
                  </a:cubicBezTo>
                  <a:cubicBezTo>
                    <a:pt x="90" y="419"/>
                    <a:pt x="1" y="321"/>
                    <a:pt x="1" y="205"/>
                  </a:cubicBezTo>
                  <a:cubicBezTo>
                    <a:pt x="1" y="89"/>
                    <a:pt x="90"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2679741" y="3337276"/>
              <a:ext cx="215878" cy="216838"/>
            </a:xfrm>
            <a:custGeom>
              <a:avLst/>
              <a:gdLst/>
              <a:ahLst/>
              <a:cxnLst/>
              <a:rect l="l" t="t" r="r" b="b"/>
              <a:pathLst>
                <a:path w="2035" h="2044" extrusionOk="0">
                  <a:moveTo>
                    <a:pt x="1017" y="1499"/>
                  </a:moveTo>
                  <a:cubicBezTo>
                    <a:pt x="758" y="1499"/>
                    <a:pt x="535" y="1285"/>
                    <a:pt x="535" y="1017"/>
                  </a:cubicBezTo>
                  <a:cubicBezTo>
                    <a:pt x="535" y="759"/>
                    <a:pt x="758" y="545"/>
                    <a:pt x="1017" y="545"/>
                  </a:cubicBezTo>
                  <a:cubicBezTo>
                    <a:pt x="1285" y="545"/>
                    <a:pt x="1499" y="759"/>
                    <a:pt x="1499" y="1017"/>
                  </a:cubicBezTo>
                  <a:cubicBezTo>
                    <a:pt x="1499" y="1285"/>
                    <a:pt x="1285" y="1499"/>
                    <a:pt x="1017" y="1499"/>
                  </a:cubicBezTo>
                  <a:close/>
                  <a:moveTo>
                    <a:pt x="1151" y="2043"/>
                  </a:moveTo>
                  <a:lnTo>
                    <a:pt x="1151" y="1758"/>
                  </a:lnTo>
                  <a:cubicBezTo>
                    <a:pt x="1258" y="1740"/>
                    <a:pt x="1356" y="1704"/>
                    <a:pt x="1445" y="1642"/>
                  </a:cubicBezTo>
                  <a:lnTo>
                    <a:pt x="1642" y="1838"/>
                  </a:lnTo>
                  <a:lnTo>
                    <a:pt x="1829" y="1651"/>
                  </a:lnTo>
                  <a:lnTo>
                    <a:pt x="1633" y="1454"/>
                  </a:lnTo>
                  <a:cubicBezTo>
                    <a:pt x="1695" y="1365"/>
                    <a:pt x="1731" y="1267"/>
                    <a:pt x="1758" y="1160"/>
                  </a:cubicBezTo>
                  <a:lnTo>
                    <a:pt x="2034" y="1160"/>
                  </a:lnTo>
                  <a:lnTo>
                    <a:pt x="2034" y="892"/>
                  </a:lnTo>
                  <a:lnTo>
                    <a:pt x="1758" y="892"/>
                  </a:lnTo>
                  <a:cubicBezTo>
                    <a:pt x="1758" y="892"/>
                    <a:pt x="1695" y="678"/>
                    <a:pt x="1633" y="598"/>
                  </a:cubicBezTo>
                  <a:lnTo>
                    <a:pt x="1838" y="393"/>
                  </a:lnTo>
                  <a:lnTo>
                    <a:pt x="1642" y="206"/>
                  </a:lnTo>
                  <a:lnTo>
                    <a:pt x="1445" y="402"/>
                  </a:lnTo>
                  <a:cubicBezTo>
                    <a:pt x="1356" y="348"/>
                    <a:pt x="1258" y="304"/>
                    <a:pt x="1151" y="286"/>
                  </a:cubicBezTo>
                  <a:lnTo>
                    <a:pt x="1151" y="0"/>
                  </a:lnTo>
                  <a:lnTo>
                    <a:pt x="892" y="0"/>
                  </a:lnTo>
                  <a:lnTo>
                    <a:pt x="892" y="286"/>
                  </a:lnTo>
                  <a:cubicBezTo>
                    <a:pt x="892" y="286"/>
                    <a:pt x="678" y="348"/>
                    <a:pt x="598" y="402"/>
                  </a:cubicBezTo>
                  <a:lnTo>
                    <a:pt x="393" y="206"/>
                  </a:lnTo>
                  <a:lnTo>
                    <a:pt x="205" y="393"/>
                  </a:lnTo>
                  <a:lnTo>
                    <a:pt x="402" y="598"/>
                  </a:lnTo>
                  <a:cubicBezTo>
                    <a:pt x="348" y="678"/>
                    <a:pt x="303" y="777"/>
                    <a:pt x="286" y="892"/>
                  </a:cubicBezTo>
                  <a:lnTo>
                    <a:pt x="0" y="892"/>
                  </a:lnTo>
                  <a:lnTo>
                    <a:pt x="0" y="1151"/>
                  </a:lnTo>
                  <a:lnTo>
                    <a:pt x="277" y="1151"/>
                  </a:lnTo>
                  <a:cubicBezTo>
                    <a:pt x="295" y="1258"/>
                    <a:pt x="339" y="1356"/>
                    <a:pt x="402" y="1446"/>
                  </a:cubicBezTo>
                  <a:lnTo>
                    <a:pt x="196" y="1642"/>
                  </a:lnTo>
                  <a:lnTo>
                    <a:pt x="393" y="1838"/>
                  </a:lnTo>
                  <a:lnTo>
                    <a:pt x="589" y="1633"/>
                  </a:lnTo>
                  <a:cubicBezTo>
                    <a:pt x="678" y="1695"/>
                    <a:pt x="776" y="1740"/>
                    <a:pt x="883" y="1758"/>
                  </a:cubicBezTo>
                  <a:lnTo>
                    <a:pt x="883" y="20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2801736" y="3448981"/>
              <a:ext cx="229138" cy="375753"/>
            </a:xfrm>
            <a:custGeom>
              <a:avLst/>
              <a:gdLst/>
              <a:ahLst/>
              <a:cxnLst/>
              <a:rect l="l" t="t" r="r" b="b"/>
              <a:pathLst>
                <a:path w="2160" h="3542" extrusionOk="0">
                  <a:moveTo>
                    <a:pt x="1919" y="0"/>
                  </a:moveTo>
                  <a:cubicBezTo>
                    <a:pt x="1776" y="0"/>
                    <a:pt x="1660" y="107"/>
                    <a:pt x="1660" y="250"/>
                  </a:cubicBezTo>
                  <a:lnTo>
                    <a:pt x="1660" y="1222"/>
                  </a:lnTo>
                  <a:cubicBezTo>
                    <a:pt x="1660" y="1365"/>
                    <a:pt x="1607" y="1490"/>
                    <a:pt x="1509" y="1588"/>
                  </a:cubicBezTo>
                  <a:lnTo>
                    <a:pt x="1027" y="2070"/>
                  </a:lnTo>
                  <a:lnTo>
                    <a:pt x="831" y="1882"/>
                  </a:lnTo>
                  <a:lnTo>
                    <a:pt x="1312" y="1401"/>
                  </a:lnTo>
                  <a:cubicBezTo>
                    <a:pt x="1410" y="1303"/>
                    <a:pt x="1410" y="1142"/>
                    <a:pt x="1312" y="1044"/>
                  </a:cubicBezTo>
                  <a:cubicBezTo>
                    <a:pt x="1214" y="946"/>
                    <a:pt x="1054" y="946"/>
                    <a:pt x="955" y="1044"/>
                  </a:cubicBezTo>
                  <a:lnTo>
                    <a:pt x="1" y="1998"/>
                  </a:lnTo>
                  <a:lnTo>
                    <a:pt x="1" y="3542"/>
                  </a:lnTo>
                  <a:lnTo>
                    <a:pt x="1241" y="3542"/>
                  </a:lnTo>
                  <a:lnTo>
                    <a:pt x="1241" y="2935"/>
                  </a:lnTo>
                  <a:lnTo>
                    <a:pt x="2160" y="1713"/>
                  </a:lnTo>
                  <a:lnTo>
                    <a:pt x="2160" y="259"/>
                  </a:lnTo>
                  <a:cubicBezTo>
                    <a:pt x="2160" y="125"/>
                    <a:pt x="2053" y="9"/>
                    <a:pt x="1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2544378" y="3448981"/>
              <a:ext cx="230093" cy="375753"/>
            </a:xfrm>
            <a:custGeom>
              <a:avLst/>
              <a:gdLst/>
              <a:ahLst/>
              <a:cxnLst/>
              <a:rect l="l" t="t" r="r" b="b"/>
              <a:pathLst>
                <a:path w="2169" h="3542" extrusionOk="0">
                  <a:moveTo>
                    <a:pt x="848" y="1044"/>
                  </a:moveTo>
                  <a:cubicBezTo>
                    <a:pt x="732" y="1124"/>
                    <a:pt x="714" y="1267"/>
                    <a:pt x="821" y="1365"/>
                  </a:cubicBezTo>
                  <a:lnTo>
                    <a:pt x="1330" y="1882"/>
                  </a:lnTo>
                  <a:lnTo>
                    <a:pt x="1142" y="2070"/>
                  </a:lnTo>
                  <a:lnTo>
                    <a:pt x="661" y="1588"/>
                  </a:lnTo>
                  <a:cubicBezTo>
                    <a:pt x="562" y="1490"/>
                    <a:pt x="509" y="1365"/>
                    <a:pt x="509" y="1222"/>
                  </a:cubicBezTo>
                  <a:lnTo>
                    <a:pt x="509" y="259"/>
                  </a:lnTo>
                  <a:cubicBezTo>
                    <a:pt x="509" y="125"/>
                    <a:pt x="402" y="9"/>
                    <a:pt x="259" y="0"/>
                  </a:cubicBezTo>
                  <a:cubicBezTo>
                    <a:pt x="116" y="0"/>
                    <a:pt x="0" y="107"/>
                    <a:pt x="0" y="250"/>
                  </a:cubicBezTo>
                  <a:lnTo>
                    <a:pt x="0" y="1713"/>
                  </a:lnTo>
                  <a:lnTo>
                    <a:pt x="928" y="2935"/>
                  </a:lnTo>
                  <a:lnTo>
                    <a:pt x="928" y="3542"/>
                  </a:lnTo>
                  <a:lnTo>
                    <a:pt x="2168" y="3542"/>
                  </a:lnTo>
                  <a:lnTo>
                    <a:pt x="2168" y="1998"/>
                  </a:lnTo>
                  <a:lnTo>
                    <a:pt x="1205" y="1044"/>
                  </a:lnTo>
                  <a:cubicBezTo>
                    <a:pt x="1107" y="946"/>
                    <a:pt x="946"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8"/>
          <p:cNvGrpSpPr/>
          <p:nvPr/>
        </p:nvGrpSpPr>
        <p:grpSpPr>
          <a:xfrm>
            <a:off x="3289189" y="3338230"/>
            <a:ext cx="425921" cy="485551"/>
            <a:chOff x="3289189" y="3338230"/>
            <a:chExt cx="425921" cy="485551"/>
          </a:xfrm>
        </p:grpSpPr>
        <p:sp>
          <p:nvSpPr>
            <p:cNvPr id="1113" name="Google Shape;1113;p48"/>
            <p:cNvSpPr/>
            <p:nvPr/>
          </p:nvSpPr>
          <p:spPr>
            <a:xfrm>
              <a:off x="3374374" y="3438479"/>
              <a:ext cx="202618" cy="110859"/>
            </a:xfrm>
            <a:custGeom>
              <a:avLst/>
              <a:gdLst/>
              <a:ahLst/>
              <a:cxnLst/>
              <a:rect l="l" t="t" r="r" b="b"/>
              <a:pathLst>
                <a:path w="1910" h="1045" extrusionOk="0">
                  <a:moveTo>
                    <a:pt x="1891" y="822"/>
                  </a:moveTo>
                  <a:cubicBezTo>
                    <a:pt x="1909" y="688"/>
                    <a:pt x="1811" y="563"/>
                    <a:pt x="1677" y="545"/>
                  </a:cubicBezTo>
                  <a:lnTo>
                    <a:pt x="1552" y="527"/>
                  </a:lnTo>
                  <a:lnTo>
                    <a:pt x="1552" y="411"/>
                  </a:lnTo>
                  <a:cubicBezTo>
                    <a:pt x="1552" y="188"/>
                    <a:pt x="1374" y="1"/>
                    <a:pt x="1151" y="1"/>
                  </a:cubicBezTo>
                  <a:cubicBezTo>
                    <a:pt x="1035" y="1"/>
                    <a:pt x="937" y="46"/>
                    <a:pt x="857" y="126"/>
                  </a:cubicBezTo>
                  <a:lnTo>
                    <a:pt x="794" y="188"/>
                  </a:lnTo>
                  <a:lnTo>
                    <a:pt x="705" y="161"/>
                  </a:lnTo>
                  <a:cubicBezTo>
                    <a:pt x="678" y="144"/>
                    <a:pt x="642" y="135"/>
                    <a:pt x="607" y="135"/>
                  </a:cubicBezTo>
                  <a:cubicBezTo>
                    <a:pt x="455" y="135"/>
                    <a:pt x="339" y="260"/>
                    <a:pt x="339" y="411"/>
                  </a:cubicBezTo>
                  <a:lnTo>
                    <a:pt x="348" y="411"/>
                  </a:lnTo>
                  <a:lnTo>
                    <a:pt x="348" y="536"/>
                  </a:lnTo>
                  <a:lnTo>
                    <a:pt x="223" y="545"/>
                  </a:lnTo>
                  <a:cubicBezTo>
                    <a:pt x="98" y="563"/>
                    <a:pt x="0" y="670"/>
                    <a:pt x="0" y="795"/>
                  </a:cubicBezTo>
                  <a:cubicBezTo>
                    <a:pt x="0" y="929"/>
                    <a:pt x="250" y="1045"/>
                    <a:pt x="250" y="1045"/>
                  </a:cubicBezTo>
                  <a:lnTo>
                    <a:pt x="1642" y="1045"/>
                  </a:lnTo>
                  <a:cubicBezTo>
                    <a:pt x="1767" y="1045"/>
                    <a:pt x="1882" y="947"/>
                    <a:pt x="1891"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3289189" y="3338230"/>
              <a:ext cx="425921" cy="485551"/>
            </a:xfrm>
            <a:custGeom>
              <a:avLst/>
              <a:gdLst/>
              <a:ahLst/>
              <a:cxnLst/>
              <a:rect l="l" t="t" r="r" b="b"/>
              <a:pathLst>
                <a:path w="4015" h="4577" extrusionOk="0">
                  <a:moveTo>
                    <a:pt x="1053" y="2257"/>
                  </a:moveTo>
                  <a:cubicBezTo>
                    <a:pt x="767" y="2257"/>
                    <a:pt x="536" y="2025"/>
                    <a:pt x="536" y="1740"/>
                  </a:cubicBezTo>
                  <a:cubicBezTo>
                    <a:pt x="536" y="1508"/>
                    <a:pt x="678" y="1321"/>
                    <a:pt x="883" y="1249"/>
                  </a:cubicBezTo>
                  <a:cubicBezTo>
                    <a:pt x="937" y="999"/>
                    <a:pt x="1151" y="812"/>
                    <a:pt x="1410" y="812"/>
                  </a:cubicBezTo>
                  <a:cubicBezTo>
                    <a:pt x="1454" y="812"/>
                    <a:pt x="1490" y="821"/>
                    <a:pt x="1526" y="830"/>
                  </a:cubicBezTo>
                  <a:cubicBezTo>
                    <a:pt x="1651" y="732"/>
                    <a:pt x="1793" y="678"/>
                    <a:pt x="1954" y="678"/>
                  </a:cubicBezTo>
                  <a:cubicBezTo>
                    <a:pt x="2284" y="678"/>
                    <a:pt x="2570" y="928"/>
                    <a:pt x="2614" y="1249"/>
                  </a:cubicBezTo>
                  <a:cubicBezTo>
                    <a:pt x="2828" y="1321"/>
                    <a:pt x="2980" y="1526"/>
                    <a:pt x="2962" y="1767"/>
                  </a:cubicBezTo>
                  <a:cubicBezTo>
                    <a:pt x="2953" y="2043"/>
                    <a:pt x="2712" y="2257"/>
                    <a:pt x="2436" y="2257"/>
                  </a:cubicBezTo>
                  <a:close/>
                  <a:moveTo>
                    <a:pt x="3506" y="1722"/>
                  </a:moveTo>
                  <a:cubicBezTo>
                    <a:pt x="3497" y="776"/>
                    <a:pt x="2712" y="0"/>
                    <a:pt x="1749" y="0"/>
                  </a:cubicBezTo>
                  <a:cubicBezTo>
                    <a:pt x="785" y="0"/>
                    <a:pt x="0" y="785"/>
                    <a:pt x="0" y="1749"/>
                  </a:cubicBezTo>
                  <a:cubicBezTo>
                    <a:pt x="0" y="2222"/>
                    <a:pt x="197" y="2677"/>
                    <a:pt x="536" y="3007"/>
                  </a:cubicBezTo>
                  <a:lnTo>
                    <a:pt x="536" y="4577"/>
                  </a:lnTo>
                  <a:lnTo>
                    <a:pt x="2694" y="4577"/>
                  </a:lnTo>
                  <a:lnTo>
                    <a:pt x="2694" y="3774"/>
                  </a:lnTo>
                  <a:lnTo>
                    <a:pt x="3506" y="3774"/>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8"/>
          <p:cNvGrpSpPr/>
          <p:nvPr/>
        </p:nvGrpSpPr>
        <p:grpSpPr>
          <a:xfrm>
            <a:off x="3972472" y="3337276"/>
            <a:ext cx="486494" cy="487454"/>
            <a:chOff x="3972472" y="3337276"/>
            <a:chExt cx="486494" cy="487454"/>
          </a:xfrm>
        </p:grpSpPr>
        <p:sp>
          <p:nvSpPr>
            <p:cNvPr id="1116" name="Google Shape;1116;p48"/>
            <p:cNvSpPr/>
            <p:nvPr/>
          </p:nvSpPr>
          <p:spPr>
            <a:xfrm>
              <a:off x="3972472" y="3337276"/>
              <a:ext cx="486494" cy="216838"/>
            </a:xfrm>
            <a:custGeom>
              <a:avLst/>
              <a:gdLst/>
              <a:ahLst/>
              <a:cxnLst/>
              <a:rect l="l" t="t" r="r" b="b"/>
              <a:pathLst>
                <a:path w="4586" h="2044" extrusionOk="0">
                  <a:moveTo>
                    <a:pt x="803" y="812"/>
                  </a:moveTo>
                  <a:lnTo>
                    <a:pt x="536" y="812"/>
                  </a:lnTo>
                  <a:lnTo>
                    <a:pt x="536" y="545"/>
                  </a:lnTo>
                  <a:lnTo>
                    <a:pt x="803" y="545"/>
                  </a:lnTo>
                  <a:close/>
                  <a:moveTo>
                    <a:pt x="2427" y="812"/>
                  </a:moveTo>
                  <a:lnTo>
                    <a:pt x="2159" y="812"/>
                  </a:lnTo>
                  <a:lnTo>
                    <a:pt x="2159" y="545"/>
                  </a:lnTo>
                  <a:lnTo>
                    <a:pt x="2427" y="545"/>
                  </a:lnTo>
                  <a:close/>
                  <a:moveTo>
                    <a:pt x="1624" y="545"/>
                  </a:moveTo>
                  <a:lnTo>
                    <a:pt x="1892" y="545"/>
                  </a:lnTo>
                  <a:lnTo>
                    <a:pt x="1892" y="812"/>
                  </a:lnTo>
                  <a:lnTo>
                    <a:pt x="1624" y="812"/>
                  </a:lnTo>
                  <a:close/>
                  <a:moveTo>
                    <a:pt x="1080" y="545"/>
                  </a:moveTo>
                  <a:lnTo>
                    <a:pt x="1356" y="545"/>
                  </a:lnTo>
                  <a:lnTo>
                    <a:pt x="1356" y="812"/>
                  </a:lnTo>
                  <a:lnTo>
                    <a:pt x="1080" y="812"/>
                  </a:lnTo>
                  <a:close/>
                  <a:moveTo>
                    <a:pt x="2962" y="812"/>
                  </a:moveTo>
                  <a:lnTo>
                    <a:pt x="2694" y="812"/>
                  </a:lnTo>
                  <a:lnTo>
                    <a:pt x="2694" y="545"/>
                  </a:lnTo>
                  <a:lnTo>
                    <a:pt x="2962" y="545"/>
                  </a:lnTo>
                  <a:close/>
                  <a:moveTo>
                    <a:pt x="3515" y="812"/>
                  </a:moveTo>
                  <a:lnTo>
                    <a:pt x="3248" y="812"/>
                  </a:lnTo>
                  <a:lnTo>
                    <a:pt x="3248" y="545"/>
                  </a:lnTo>
                  <a:lnTo>
                    <a:pt x="3515" y="545"/>
                  </a:lnTo>
                  <a:close/>
                  <a:moveTo>
                    <a:pt x="4050" y="812"/>
                  </a:moveTo>
                  <a:lnTo>
                    <a:pt x="3783" y="812"/>
                  </a:lnTo>
                  <a:lnTo>
                    <a:pt x="3783" y="545"/>
                  </a:lnTo>
                  <a:lnTo>
                    <a:pt x="4050" y="545"/>
                  </a:lnTo>
                  <a:close/>
                  <a:moveTo>
                    <a:pt x="4586" y="0"/>
                  </a:moveTo>
                  <a:lnTo>
                    <a:pt x="0" y="0"/>
                  </a:lnTo>
                  <a:lnTo>
                    <a:pt x="0" y="1347"/>
                  </a:lnTo>
                  <a:lnTo>
                    <a:pt x="1811" y="1347"/>
                  </a:lnTo>
                  <a:lnTo>
                    <a:pt x="2498" y="2043"/>
                  </a:lnTo>
                  <a:lnTo>
                    <a:pt x="3453" y="2043"/>
                  </a:lnTo>
                  <a:lnTo>
                    <a:pt x="2757" y="1347"/>
                  </a:lnTo>
                  <a:lnTo>
                    <a:pt x="4586"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4029226" y="3739437"/>
              <a:ext cx="157214" cy="85292"/>
            </a:xfrm>
            <a:custGeom>
              <a:avLst/>
              <a:gdLst/>
              <a:ahLst/>
              <a:cxnLst/>
              <a:rect l="l" t="t" r="r" b="b"/>
              <a:pathLst>
                <a:path w="1482" h="804" extrusionOk="0">
                  <a:moveTo>
                    <a:pt x="1" y="1"/>
                  </a:moveTo>
                  <a:lnTo>
                    <a:pt x="1" y="804"/>
                  </a:lnTo>
                  <a:lnTo>
                    <a:pt x="268" y="804"/>
                  </a:lnTo>
                  <a:lnTo>
                    <a:pt x="268" y="268"/>
                  </a:lnTo>
                  <a:lnTo>
                    <a:pt x="1214" y="268"/>
                  </a:lnTo>
                  <a:lnTo>
                    <a:pt x="1214" y="804"/>
                  </a:lnTo>
                  <a:lnTo>
                    <a:pt x="1481" y="804"/>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160770" y="3582328"/>
              <a:ext cx="228183" cy="71077"/>
            </a:xfrm>
            <a:custGeom>
              <a:avLst/>
              <a:gdLst/>
              <a:ahLst/>
              <a:cxnLst/>
              <a:rect l="l" t="t" r="r" b="b"/>
              <a:pathLst>
                <a:path w="2151" h="670" extrusionOk="0">
                  <a:moveTo>
                    <a:pt x="1803" y="1"/>
                  </a:moveTo>
                  <a:lnTo>
                    <a:pt x="1" y="1"/>
                  </a:lnTo>
                  <a:cubicBezTo>
                    <a:pt x="72" y="90"/>
                    <a:pt x="108" y="206"/>
                    <a:pt x="108" y="331"/>
                  </a:cubicBezTo>
                  <a:lnTo>
                    <a:pt x="108" y="670"/>
                  </a:lnTo>
                  <a:lnTo>
                    <a:pt x="1803" y="670"/>
                  </a:lnTo>
                  <a:cubicBezTo>
                    <a:pt x="1999" y="670"/>
                    <a:pt x="2151" y="509"/>
                    <a:pt x="2142" y="313"/>
                  </a:cubicBezTo>
                  <a:cubicBezTo>
                    <a:pt x="2133" y="144"/>
                    <a:pt x="1972"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4071766" y="3580525"/>
              <a:ext cx="72030" cy="129742"/>
            </a:xfrm>
            <a:custGeom>
              <a:avLst/>
              <a:gdLst/>
              <a:ahLst/>
              <a:cxnLst/>
              <a:rect l="l" t="t" r="r" b="b"/>
              <a:pathLst>
                <a:path w="679" h="1223" extrusionOk="0">
                  <a:moveTo>
                    <a:pt x="679" y="348"/>
                  </a:moveTo>
                  <a:cubicBezTo>
                    <a:pt x="679" y="161"/>
                    <a:pt x="518" y="0"/>
                    <a:pt x="322" y="18"/>
                  </a:cubicBezTo>
                  <a:cubicBezTo>
                    <a:pt x="144" y="27"/>
                    <a:pt x="1" y="187"/>
                    <a:pt x="1" y="357"/>
                  </a:cubicBezTo>
                  <a:lnTo>
                    <a:pt x="1" y="1222"/>
                  </a:lnTo>
                  <a:lnTo>
                    <a:pt x="679" y="12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8"/>
          <p:cNvGrpSpPr/>
          <p:nvPr/>
        </p:nvGrpSpPr>
        <p:grpSpPr>
          <a:xfrm>
            <a:off x="4717283" y="3338230"/>
            <a:ext cx="424966" cy="485551"/>
            <a:chOff x="4717283" y="3338230"/>
            <a:chExt cx="424966" cy="485551"/>
          </a:xfrm>
        </p:grpSpPr>
        <p:sp>
          <p:nvSpPr>
            <p:cNvPr id="1121" name="Google Shape;1121;p48"/>
            <p:cNvSpPr/>
            <p:nvPr/>
          </p:nvSpPr>
          <p:spPr>
            <a:xfrm>
              <a:off x="4816577" y="3437524"/>
              <a:ext cx="72030" cy="135471"/>
            </a:xfrm>
            <a:custGeom>
              <a:avLst/>
              <a:gdLst/>
              <a:ahLst/>
              <a:cxnLst/>
              <a:rect l="l" t="t" r="r" b="b"/>
              <a:pathLst>
                <a:path w="679" h="1277" extrusionOk="0">
                  <a:moveTo>
                    <a:pt x="679" y="750"/>
                  </a:moveTo>
                  <a:lnTo>
                    <a:pt x="679" y="1"/>
                  </a:lnTo>
                  <a:cubicBezTo>
                    <a:pt x="295" y="63"/>
                    <a:pt x="1" y="402"/>
                    <a:pt x="1" y="804"/>
                  </a:cubicBezTo>
                  <a:cubicBezTo>
                    <a:pt x="1" y="982"/>
                    <a:pt x="63" y="1143"/>
                    <a:pt x="152" y="1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916932" y="3438479"/>
              <a:ext cx="71075" cy="70228"/>
            </a:xfrm>
            <a:custGeom>
              <a:avLst/>
              <a:gdLst/>
              <a:ahLst/>
              <a:cxnLst/>
              <a:rect l="l" t="t" r="r" b="b"/>
              <a:pathLst>
                <a:path w="670" h="662" extrusionOk="0">
                  <a:moveTo>
                    <a:pt x="0" y="661"/>
                  </a:moveTo>
                  <a:lnTo>
                    <a:pt x="670" y="661"/>
                  </a:lnTo>
                  <a:cubicBezTo>
                    <a:pt x="616" y="322"/>
                    <a:pt x="348" y="5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852539" y="3536924"/>
              <a:ext cx="135467" cy="72032"/>
            </a:xfrm>
            <a:custGeom>
              <a:avLst/>
              <a:gdLst/>
              <a:ahLst/>
              <a:cxnLst/>
              <a:rect l="l" t="t" r="r" b="b"/>
              <a:pathLst>
                <a:path w="1277" h="679" extrusionOk="0">
                  <a:moveTo>
                    <a:pt x="527" y="1"/>
                  </a:moveTo>
                  <a:lnTo>
                    <a:pt x="1" y="527"/>
                  </a:lnTo>
                  <a:cubicBezTo>
                    <a:pt x="135" y="625"/>
                    <a:pt x="295" y="679"/>
                    <a:pt x="474" y="679"/>
                  </a:cubicBezTo>
                  <a:cubicBezTo>
                    <a:pt x="875" y="679"/>
                    <a:pt x="1205" y="384"/>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717283" y="3338230"/>
              <a:ext cx="424966" cy="485551"/>
            </a:xfrm>
            <a:custGeom>
              <a:avLst/>
              <a:gdLst/>
              <a:ahLst/>
              <a:cxnLst/>
              <a:rect l="l" t="t" r="r" b="b"/>
              <a:pathLst>
                <a:path w="4006" h="4577" extrusionOk="0">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5400565" y="3337276"/>
            <a:ext cx="486497" cy="487456"/>
            <a:chOff x="5400565" y="3337276"/>
            <a:chExt cx="486497" cy="487456"/>
          </a:xfrm>
        </p:grpSpPr>
        <p:sp>
          <p:nvSpPr>
            <p:cNvPr id="1126" name="Google Shape;1126;p48"/>
            <p:cNvSpPr/>
            <p:nvPr/>
          </p:nvSpPr>
          <p:spPr>
            <a:xfrm>
              <a:off x="5524471" y="3429038"/>
              <a:ext cx="238580" cy="303934"/>
            </a:xfrm>
            <a:custGeom>
              <a:avLst/>
              <a:gdLst/>
              <a:ahLst/>
              <a:cxnLst/>
              <a:rect l="l" t="t" r="r" b="b"/>
              <a:pathLst>
                <a:path w="2249" h="2865" extrusionOk="0">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601169" y="3553049"/>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5791376" y="3537879"/>
              <a:ext cx="95686" cy="29492"/>
            </a:xfrm>
            <a:custGeom>
              <a:avLst/>
              <a:gdLst/>
              <a:ahLst/>
              <a:cxnLst/>
              <a:rect l="l" t="t" r="r" b="b"/>
              <a:pathLst>
                <a:path w="902" h="278" extrusionOk="0">
                  <a:moveTo>
                    <a:pt x="1" y="1"/>
                  </a:moveTo>
                  <a:lnTo>
                    <a:pt x="902" y="1"/>
                  </a:lnTo>
                  <a:lnTo>
                    <a:pt x="902"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5601169" y="3337276"/>
              <a:ext cx="28430" cy="84338"/>
            </a:xfrm>
            <a:custGeom>
              <a:avLst/>
              <a:gdLst/>
              <a:ahLst/>
              <a:cxnLst/>
              <a:rect l="l" t="t" r="r" b="b"/>
              <a:pathLst>
                <a:path w="268" h="795" extrusionOk="0">
                  <a:moveTo>
                    <a:pt x="0" y="794"/>
                  </a:moveTo>
                  <a:lnTo>
                    <a:pt x="268" y="634"/>
                  </a:lnTo>
                  <a:lnTo>
                    <a:pt x="268"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5791376" y="3595588"/>
              <a:ext cx="95686" cy="28537"/>
            </a:xfrm>
            <a:custGeom>
              <a:avLst/>
              <a:gdLst/>
              <a:ahLst/>
              <a:cxnLst/>
              <a:rect l="l" t="t" r="r" b="b"/>
              <a:pathLst>
                <a:path w="902" h="269" extrusionOk="0">
                  <a:moveTo>
                    <a:pt x="1" y="1"/>
                  </a:moveTo>
                  <a:lnTo>
                    <a:pt x="902" y="1"/>
                  </a:lnTo>
                  <a:lnTo>
                    <a:pt x="902"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400565" y="3595588"/>
              <a:ext cx="95686" cy="28537"/>
            </a:xfrm>
            <a:custGeom>
              <a:avLst/>
              <a:gdLst/>
              <a:ahLst/>
              <a:cxnLst/>
              <a:rect l="l" t="t" r="r" b="b"/>
              <a:pathLst>
                <a:path w="902" h="269" extrusionOk="0">
                  <a:moveTo>
                    <a:pt x="0" y="1"/>
                  </a:moveTo>
                  <a:lnTo>
                    <a:pt x="901" y="1"/>
                  </a:lnTo>
                  <a:lnTo>
                    <a:pt x="901"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5400565" y="3537879"/>
              <a:ext cx="95686" cy="29492"/>
            </a:xfrm>
            <a:custGeom>
              <a:avLst/>
              <a:gdLst/>
              <a:ahLst/>
              <a:cxnLst/>
              <a:rect l="l" t="t" r="r" b="b"/>
              <a:pathLst>
                <a:path w="902" h="278" extrusionOk="0">
                  <a:moveTo>
                    <a:pt x="0" y="1"/>
                  </a:moveTo>
                  <a:lnTo>
                    <a:pt x="901" y="1"/>
                  </a:lnTo>
                  <a:lnTo>
                    <a:pt x="901"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5400565" y="3652449"/>
              <a:ext cx="172278" cy="172282"/>
            </a:xfrm>
            <a:custGeom>
              <a:avLst/>
              <a:gdLst/>
              <a:ahLst/>
              <a:cxnLst/>
              <a:rect l="l" t="t" r="r" b="b"/>
              <a:pathLst>
                <a:path w="1624" h="1624" extrusionOk="0">
                  <a:moveTo>
                    <a:pt x="1624" y="678"/>
                  </a:moveTo>
                  <a:lnTo>
                    <a:pt x="901" y="268"/>
                  </a:lnTo>
                  <a:lnTo>
                    <a:pt x="901" y="0"/>
                  </a:lnTo>
                  <a:lnTo>
                    <a:pt x="0" y="0"/>
                  </a:lnTo>
                  <a:lnTo>
                    <a:pt x="0" y="1624"/>
                  </a:lnTo>
                  <a:lnTo>
                    <a:pt x="1624" y="1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8"/>
            <p:cNvSpPr/>
            <p:nvPr/>
          </p:nvSpPr>
          <p:spPr>
            <a:xfrm>
              <a:off x="5714678" y="3337276"/>
              <a:ext cx="172384" cy="172282"/>
            </a:xfrm>
            <a:custGeom>
              <a:avLst/>
              <a:gdLst/>
              <a:ahLst/>
              <a:cxnLst/>
              <a:rect l="l" t="t" r="r" b="b"/>
              <a:pathLst>
                <a:path w="1625" h="1624" extrusionOk="0">
                  <a:moveTo>
                    <a:pt x="1" y="946"/>
                  </a:moveTo>
                  <a:lnTo>
                    <a:pt x="724" y="1365"/>
                  </a:lnTo>
                  <a:lnTo>
                    <a:pt x="724" y="1624"/>
                  </a:lnTo>
                  <a:lnTo>
                    <a:pt x="1625" y="1624"/>
                  </a:lnTo>
                  <a:lnTo>
                    <a:pt x="162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5601169" y="3740392"/>
              <a:ext cx="28430" cy="84338"/>
            </a:xfrm>
            <a:custGeom>
              <a:avLst/>
              <a:gdLst/>
              <a:ahLst/>
              <a:cxnLst/>
              <a:rect l="l" t="t" r="r" b="b"/>
              <a:pathLst>
                <a:path w="268" h="795" extrusionOk="0">
                  <a:moveTo>
                    <a:pt x="268" y="161"/>
                  </a:moveTo>
                  <a:lnTo>
                    <a:pt x="0" y="1"/>
                  </a:lnTo>
                  <a:lnTo>
                    <a:pt x="0" y="795"/>
                  </a:lnTo>
                  <a:lnTo>
                    <a:pt x="268" y="7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5714678" y="3652449"/>
              <a:ext cx="172384" cy="172282"/>
            </a:xfrm>
            <a:custGeom>
              <a:avLst/>
              <a:gdLst/>
              <a:ahLst/>
              <a:cxnLst/>
              <a:rect l="l" t="t" r="r" b="b"/>
              <a:pathLst>
                <a:path w="1625" h="1624" extrusionOk="0">
                  <a:moveTo>
                    <a:pt x="724" y="0"/>
                  </a:moveTo>
                  <a:lnTo>
                    <a:pt x="724" y="268"/>
                  </a:lnTo>
                  <a:lnTo>
                    <a:pt x="1" y="678"/>
                  </a:lnTo>
                  <a:lnTo>
                    <a:pt x="1" y="1624"/>
                  </a:lnTo>
                  <a:lnTo>
                    <a:pt x="1625" y="1624"/>
                  </a:lnTo>
                  <a:lnTo>
                    <a:pt x="1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5657923" y="3740392"/>
              <a:ext cx="28536" cy="84338"/>
            </a:xfrm>
            <a:custGeom>
              <a:avLst/>
              <a:gdLst/>
              <a:ahLst/>
              <a:cxnLst/>
              <a:rect l="l" t="t" r="r" b="b"/>
              <a:pathLst>
                <a:path w="269" h="795" extrusionOk="0">
                  <a:moveTo>
                    <a:pt x="268" y="1"/>
                  </a:moveTo>
                  <a:lnTo>
                    <a:pt x="1" y="161"/>
                  </a:lnTo>
                  <a:lnTo>
                    <a:pt x="1" y="795"/>
                  </a:lnTo>
                  <a:lnTo>
                    <a:pt x="268" y="7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5400565" y="3337276"/>
              <a:ext cx="172278" cy="172282"/>
            </a:xfrm>
            <a:custGeom>
              <a:avLst/>
              <a:gdLst/>
              <a:ahLst/>
              <a:cxnLst/>
              <a:rect l="l" t="t" r="r" b="b"/>
              <a:pathLst>
                <a:path w="1624" h="1624" extrusionOk="0">
                  <a:moveTo>
                    <a:pt x="901" y="1624"/>
                  </a:moveTo>
                  <a:lnTo>
                    <a:pt x="901" y="1365"/>
                  </a:lnTo>
                  <a:lnTo>
                    <a:pt x="1624" y="946"/>
                  </a:lnTo>
                  <a:lnTo>
                    <a:pt x="1624" y="0"/>
                  </a:lnTo>
                  <a:lnTo>
                    <a:pt x="0" y="0"/>
                  </a:lnTo>
                  <a:lnTo>
                    <a:pt x="0" y="1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5657923" y="3337276"/>
              <a:ext cx="28536" cy="84338"/>
            </a:xfrm>
            <a:custGeom>
              <a:avLst/>
              <a:gdLst/>
              <a:ahLst/>
              <a:cxnLst/>
              <a:rect l="l" t="t" r="r" b="b"/>
              <a:pathLst>
                <a:path w="269" h="795" extrusionOk="0">
                  <a:moveTo>
                    <a:pt x="1" y="634"/>
                  </a:moveTo>
                  <a:lnTo>
                    <a:pt x="268" y="794"/>
                  </a:lnTo>
                  <a:lnTo>
                    <a:pt x="268"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6114082" y="3380770"/>
            <a:ext cx="487449" cy="401426"/>
            <a:chOff x="6114082" y="3380770"/>
            <a:chExt cx="487449" cy="401426"/>
          </a:xfrm>
        </p:grpSpPr>
        <p:sp>
          <p:nvSpPr>
            <p:cNvPr id="1141" name="Google Shape;1141;p48"/>
            <p:cNvSpPr/>
            <p:nvPr/>
          </p:nvSpPr>
          <p:spPr>
            <a:xfrm>
              <a:off x="6313731" y="3528438"/>
              <a:ext cx="29491" cy="106085"/>
            </a:xfrm>
            <a:custGeom>
              <a:avLst/>
              <a:gdLst/>
              <a:ahLst/>
              <a:cxnLst/>
              <a:rect l="l" t="t" r="r" b="b"/>
              <a:pathLst>
                <a:path w="278" h="1000" extrusionOk="0">
                  <a:moveTo>
                    <a:pt x="277" y="1000"/>
                  </a:moveTo>
                  <a:lnTo>
                    <a:pt x="277" y="0"/>
                  </a:lnTo>
                  <a:cubicBezTo>
                    <a:pt x="117" y="54"/>
                    <a:pt x="1" y="215"/>
                    <a:pt x="1" y="393"/>
                  </a:cubicBezTo>
                  <a:lnTo>
                    <a:pt x="1" y="607"/>
                  </a:lnTo>
                  <a:cubicBezTo>
                    <a:pt x="1" y="785"/>
                    <a:pt x="117" y="937"/>
                    <a:pt x="277" y="10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6371546" y="3528438"/>
              <a:ext cx="30340" cy="106085"/>
            </a:xfrm>
            <a:custGeom>
              <a:avLst/>
              <a:gdLst/>
              <a:ahLst/>
              <a:cxnLst/>
              <a:rect l="l" t="t" r="r" b="b"/>
              <a:pathLst>
                <a:path w="286" h="1000" extrusionOk="0">
                  <a:moveTo>
                    <a:pt x="0" y="1000"/>
                  </a:moveTo>
                  <a:cubicBezTo>
                    <a:pt x="170" y="937"/>
                    <a:pt x="286" y="785"/>
                    <a:pt x="286" y="607"/>
                  </a:cubicBezTo>
                  <a:lnTo>
                    <a:pt x="286" y="393"/>
                  </a:lnTo>
                  <a:cubicBezTo>
                    <a:pt x="286" y="215"/>
                    <a:pt x="170" y="5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6313731" y="3380770"/>
              <a:ext cx="88155" cy="28537"/>
            </a:xfrm>
            <a:custGeom>
              <a:avLst/>
              <a:gdLst/>
              <a:ahLst/>
              <a:cxnLst/>
              <a:rect l="l" t="t" r="r" b="b"/>
              <a:pathLst>
                <a:path w="831" h="269" extrusionOk="0">
                  <a:moveTo>
                    <a:pt x="1" y="1"/>
                  </a:moveTo>
                  <a:lnTo>
                    <a:pt x="831" y="1"/>
                  </a:lnTo>
                  <a:lnTo>
                    <a:pt x="831"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6114082" y="3380770"/>
              <a:ext cx="487449" cy="401426"/>
            </a:xfrm>
            <a:custGeom>
              <a:avLst/>
              <a:gdLst/>
              <a:ahLst/>
              <a:cxnLst/>
              <a:rect l="l" t="t" r="r" b="b"/>
              <a:pathLst>
                <a:path w="4595" h="3784" extrusionOk="0">
                  <a:moveTo>
                    <a:pt x="2980" y="1794"/>
                  </a:moveTo>
                  <a:lnTo>
                    <a:pt x="2980" y="1990"/>
                  </a:lnTo>
                  <a:cubicBezTo>
                    <a:pt x="2980" y="2374"/>
                    <a:pt x="2668" y="2686"/>
                    <a:pt x="2284" y="2677"/>
                  </a:cubicBezTo>
                  <a:cubicBezTo>
                    <a:pt x="1919" y="2677"/>
                    <a:pt x="1615" y="2374"/>
                    <a:pt x="1615" y="1999"/>
                  </a:cubicBezTo>
                  <a:lnTo>
                    <a:pt x="1615" y="1785"/>
                  </a:lnTo>
                  <a:cubicBezTo>
                    <a:pt x="1615" y="1410"/>
                    <a:pt x="1919" y="1107"/>
                    <a:pt x="2284" y="1098"/>
                  </a:cubicBezTo>
                  <a:cubicBezTo>
                    <a:pt x="2668" y="1098"/>
                    <a:pt x="2980" y="1410"/>
                    <a:pt x="2980" y="1794"/>
                  </a:cubicBezTo>
                  <a:close/>
                  <a:moveTo>
                    <a:pt x="2427" y="3516"/>
                  </a:moveTo>
                  <a:lnTo>
                    <a:pt x="2159" y="3516"/>
                  </a:lnTo>
                  <a:lnTo>
                    <a:pt x="2159" y="3239"/>
                  </a:lnTo>
                  <a:lnTo>
                    <a:pt x="2427" y="3239"/>
                  </a:lnTo>
                  <a:close/>
                  <a:moveTo>
                    <a:pt x="4595" y="2026"/>
                  </a:moveTo>
                  <a:lnTo>
                    <a:pt x="4595" y="1758"/>
                  </a:lnTo>
                  <a:lnTo>
                    <a:pt x="3515" y="1758"/>
                  </a:lnTo>
                  <a:lnTo>
                    <a:pt x="3515" y="1482"/>
                  </a:lnTo>
                  <a:lnTo>
                    <a:pt x="4327" y="1482"/>
                  </a:lnTo>
                  <a:lnTo>
                    <a:pt x="4327" y="1214"/>
                  </a:lnTo>
                  <a:lnTo>
                    <a:pt x="3515" y="1214"/>
                  </a:lnTo>
                  <a:lnTo>
                    <a:pt x="3515" y="1"/>
                  </a:lnTo>
                  <a:lnTo>
                    <a:pt x="2980" y="1"/>
                  </a:lnTo>
                  <a:lnTo>
                    <a:pt x="2980" y="536"/>
                  </a:lnTo>
                  <a:lnTo>
                    <a:pt x="1615" y="536"/>
                  </a:lnTo>
                  <a:lnTo>
                    <a:pt x="1615" y="1"/>
                  </a:lnTo>
                  <a:lnTo>
                    <a:pt x="1080" y="1"/>
                  </a:lnTo>
                  <a:lnTo>
                    <a:pt x="1080" y="1214"/>
                  </a:lnTo>
                  <a:lnTo>
                    <a:pt x="268" y="1214"/>
                  </a:lnTo>
                  <a:lnTo>
                    <a:pt x="268" y="1482"/>
                  </a:lnTo>
                  <a:lnTo>
                    <a:pt x="1080" y="1482"/>
                  </a:lnTo>
                  <a:lnTo>
                    <a:pt x="1080" y="1758"/>
                  </a:lnTo>
                  <a:lnTo>
                    <a:pt x="1" y="1758"/>
                  </a:lnTo>
                  <a:lnTo>
                    <a:pt x="1" y="2026"/>
                  </a:lnTo>
                  <a:lnTo>
                    <a:pt x="1080" y="2026"/>
                  </a:lnTo>
                  <a:lnTo>
                    <a:pt x="1080" y="2293"/>
                  </a:lnTo>
                  <a:lnTo>
                    <a:pt x="268" y="2293"/>
                  </a:lnTo>
                  <a:lnTo>
                    <a:pt x="268" y="2561"/>
                  </a:lnTo>
                  <a:lnTo>
                    <a:pt x="1080" y="2561"/>
                  </a:lnTo>
                  <a:lnTo>
                    <a:pt x="1080" y="3783"/>
                  </a:lnTo>
                  <a:lnTo>
                    <a:pt x="3515" y="3783"/>
                  </a:lnTo>
                  <a:lnTo>
                    <a:pt x="3515" y="2561"/>
                  </a:lnTo>
                  <a:lnTo>
                    <a:pt x="4327" y="2561"/>
                  </a:lnTo>
                  <a:lnTo>
                    <a:pt x="4327" y="2293"/>
                  </a:lnTo>
                  <a:lnTo>
                    <a:pt x="3515" y="2293"/>
                  </a:lnTo>
                  <a:lnTo>
                    <a:pt x="3515" y="20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48"/>
          <p:cNvGrpSpPr/>
          <p:nvPr/>
        </p:nvGrpSpPr>
        <p:grpSpPr>
          <a:xfrm>
            <a:off x="6871198" y="3337276"/>
            <a:ext cx="401310" cy="487454"/>
            <a:chOff x="6871198" y="3337276"/>
            <a:chExt cx="401310" cy="487454"/>
          </a:xfrm>
        </p:grpSpPr>
        <p:sp>
          <p:nvSpPr>
            <p:cNvPr id="1146" name="Google Shape;1146;p48"/>
            <p:cNvSpPr/>
            <p:nvPr/>
          </p:nvSpPr>
          <p:spPr>
            <a:xfrm>
              <a:off x="7043478" y="3337276"/>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6985662" y="3365706"/>
              <a:ext cx="29491" cy="29386"/>
            </a:xfrm>
            <a:custGeom>
              <a:avLst/>
              <a:gdLst/>
              <a:ahLst/>
              <a:cxnLst/>
              <a:rect l="l" t="t" r="r" b="b"/>
              <a:pathLst>
                <a:path w="278" h="277" extrusionOk="0">
                  <a:moveTo>
                    <a:pt x="1" y="0"/>
                  </a:moveTo>
                  <a:lnTo>
                    <a:pt x="277" y="0"/>
                  </a:lnTo>
                  <a:lnTo>
                    <a:pt x="277"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7071802" y="3394985"/>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7128556" y="3365706"/>
              <a:ext cx="28536" cy="29386"/>
            </a:xfrm>
            <a:custGeom>
              <a:avLst/>
              <a:gdLst/>
              <a:ahLst/>
              <a:cxnLst/>
              <a:rect l="l" t="t" r="r" b="b"/>
              <a:pathLst>
                <a:path w="269" h="277" extrusionOk="0">
                  <a:moveTo>
                    <a:pt x="1" y="0"/>
                  </a:moveTo>
                  <a:lnTo>
                    <a:pt x="269" y="0"/>
                  </a:lnTo>
                  <a:lnTo>
                    <a:pt x="269"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6871198" y="3767868"/>
              <a:ext cx="401310" cy="56862"/>
            </a:xfrm>
            <a:custGeom>
              <a:avLst/>
              <a:gdLst/>
              <a:ahLst/>
              <a:cxnLst/>
              <a:rect l="l" t="t" r="r" b="b"/>
              <a:pathLst>
                <a:path w="3783" h="536" extrusionOk="0">
                  <a:moveTo>
                    <a:pt x="0" y="0"/>
                  </a:moveTo>
                  <a:lnTo>
                    <a:pt x="3783" y="0"/>
                  </a:lnTo>
                  <a:lnTo>
                    <a:pt x="3783" y="536"/>
                  </a:lnTo>
                  <a:lnTo>
                    <a:pt x="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6899629" y="3536924"/>
              <a:ext cx="344556" cy="202622"/>
            </a:xfrm>
            <a:custGeom>
              <a:avLst/>
              <a:gdLst/>
              <a:ahLst/>
              <a:cxnLst/>
              <a:rect l="l" t="t" r="r" b="b"/>
              <a:pathLst>
                <a:path w="3248" h="1910" extrusionOk="0">
                  <a:moveTo>
                    <a:pt x="3247" y="1910"/>
                  </a:moveTo>
                  <a:lnTo>
                    <a:pt x="3247" y="1"/>
                  </a:lnTo>
                  <a:lnTo>
                    <a:pt x="2275" y="1"/>
                  </a:lnTo>
                  <a:lnTo>
                    <a:pt x="2096" y="188"/>
                  </a:lnTo>
                  <a:lnTo>
                    <a:pt x="2096" y="1553"/>
                  </a:lnTo>
                  <a:lnTo>
                    <a:pt x="1160" y="1169"/>
                  </a:lnTo>
                  <a:lnTo>
                    <a:pt x="1160" y="188"/>
                  </a:lnTo>
                  <a:lnTo>
                    <a:pt x="981" y="1"/>
                  </a:lnTo>
                  <a:lnTo>
                    <a:pt x="0" y="1"/>
                  </a:lnTo>
                  <a:lnTo>
                    <a:pt x="0" y="19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989481" y="3480170"/>
              <a:ext cx="164746" cy="178965"/>
            </a:xfrm>
            <a:custGeom>
              <a:avLst/>
              <a:gdLst/>
              <a:ahLst/>
              <a:cxnLst/>
              <a:rect l="l" t="t" r="r" b="b"/>
              <a:pathLst>
                <a:path w="1553" h="1687" extrusionOk="0">
                  <a:moveTo>
                    <a:pt x="580" y="625"/>
                  </a:moveTo>
                  <a:lnTo>
                    <a:pt x="580" y="1526"/>
                  </a:lnTo>
                  <a:lnTo>
                    <a:pt x="982" y="1687"/>
                  </a:lnTo>
                  <a:lnTo>
                    <a:pt x="982" y="625"/>
                  </a:lnTo>
                  <a:lnTo>
                    <a:pt x="155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7542175" y="3337276"/>
            <a:ext cx="487451" cy="487459"/>
            <a:chOff x="7542175" y="3337276"/>
            <a:chExt cx="487451" cy="487459"/>
          </a:xfrm>
        </p:grpSpPr>
        <p:sp>
          <p:nvSpPr>
            <p:cNvPr id="1154" name="Google Shape;1154;p48"/>
            <p:cNvSpPr/>
            <p:nvPr/>
          </p:nvSpPr>
          <p:spPr>
            <a:xfrm>
              <a:off x="7831783" y="3347672"/>
              <a:ext cx="68211" cy="90915"/>
            </a:xfrm>
            <a:custGeom>
              <a:avLst/>
              <a:gdLst/>
              <a:ahLst/>
              <a:cxnLst/>
              <a:rect l="l" t="t" r="r" b="b"/>
              <a:pathLst>
                <a:path w="643" h="857" extrusionOk="0">
                  <a:moveTo>
                    <a:pt x="0" y="1"/>
                  </a:moveTo>
                  <a:cubicBezTo>
                    <a:pt x="18" y="27"/>
                    <a:pt x="27" y="45"/>
                    <a:pt x="36" y="81"/>
                  </a:cubicBezTo>
                  <a:cubicBezTo>
                    <a:pt x="125" y="295"/>
                    <a:pt x="179" y="563"/>
                    <a:pt x="188" y="857"/>
                  </a:cubicBezTo>
                  <a:lnTo>
                    <a:pt x="643" y="857"/>
                  </a:lnTo>
                  <a:cubicBezTo>
                    <a:pt x="598" y="473"/>
                    <a:pt x="348" y="15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7671809" y="3347672"/>
              <a:ext cx="67362" cy="90915"/>
            </a:xfrm>
            <a:custGeom>
              <a:avLst/>
              <a:gdLst/>
              <a:ahLst/>
              <a:cxnLst/>
              <a:rect l="l" t="t" r="r" b="b"/>
              <a:pathLst>
                <a:path w="635" h="857" extrusionOk="0">
                  <a:moveTo>
                    <a:pt x="447" y="857"/>
                  </a:moveTo>
                  <a:cubicBezTo>
                    <a:pt x="465" y="563"/>
                    <a:pt x="518" y="295"/>
                    <a:pt x="598" y="81"/>
                  </a:cubicBezTo>
                  <a:cubicBezTo>
                    <a:pt x="607" y="45"/>
                    <a:pt x="625" y="18"/>
                    <a:pt x="634" y="1"/>
                  </a:cubicBezTo>
                  <a:cubicBezTo>
                    <a:pt x="295" y="152"/>
                    <a:pt x="45" y="473"/>
                    <a:pt x="1"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7831783" y="3466909"/>
              <a:ext cx="68211" cy="90915"/>
            </a:xfrm>
            <a:custGeom>
              <a:avLst/>
              <a:gdLst/>
              <a:ahLst/>
              <a:cxnLst/>
              <a:rect l="l" t="t" r="r" b="b"/>
              <a:pathLst>
                <a:path w="643" h="857" extrusionOk="0">
                  <a:moveTo>
                    <a:pt x="188" y="1"/>
                  </a:moveTo>
                  <a:cubicBezTo>
                    <a:pt x="179" y="295"/>
                    <a:pt x="125" y="563"/>
                    <a:pt x="36" y="777"/>
                  </a:cubicBezTo>
                  <a:cubicBezTo>
                    <a:pt x="27" y="803"/>
                    <a:pt x="18" y="830"/>
                    <a:pt x="0" y="857"/>
                  </a:cubicBezTo>
                  <a:cubicBezTo>
                    <a:pt x="348" y="705"/>
                    <a:pt x="598" y="384"/>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7671809" y="3466909"/>
              <a:ext cx="67362" cy="90915"/>
            </a:xfrm>
            <a:custGeom>
              <a:avLst/>
              <a:gdLst/>
              <a:ahLst/>
              <a:cxnLst/>
              <a:rect l="l" t="t" r="r" b="b"/>
              <a:pathLst>
                <a:path w="635" h="857" extrusionOk="0">
                  <a:moveTo>
                    <a:pt x="634" y="857"/>
                  </a:moveTo>
                  <a:cubicBezTo>
                    <a:pt x="625" y="830"/>
                    <a:pt x="607" y="803"/>
                    <a:pt x="598" y="777"/>
                  </a:cubicBezTo>
                  <a:cubicBezTo>
                    <a:pt x="518" y="563"/>
                    <a:pt x="465" y="295"/>
                    <a:pt x="447" y="1"/>
                  </a:cubicBezTo>
                  <a:lnTo>
                    <a:pt x="1" y="1"/>
                  </a:lnTo>
                  <a:cubicBezTo>
                    <a:pt x="45" y="384"/>
                    <a:pt x="295" y="705"/>
                    <a:pt x="634"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7747553" y="3337276"/>
              <a:ext cx="75743" cy="101311"/>
            </a:xfrm>
            <a:custGeom>
              <a:avLst/>
              <a:gdLst/>
              <a:ahLst/>
              <a:cxnLst/>
              <a:rect l="l" t="t" r="r" b="b"/>
              <a:pathLst>
                <a:path w="714" h="955" extrusionOk="0">
                  <a:moveTo>
                    <a:pt x="134" y="277"/>
                  </a:moveTo>
                  <a:cubicBezTo>
                    <a:pt x="63" y="455"/>
                    <a:pt x="18" y="696"/>
                    <a:pt x="0" y="955"/>
                  </a:cubicBezTo>
                  <a:lnTo>
                    <a:pt x="714" y="955"/>
                  </a:lnTo>
                  <a:cubicBezTo>
                    <a:pt x="705" y="696"/>
                    <a:pt x="660" y="455"/>
                    <a:pt x="580" y="277"/>
                  </a:cubicBezTo>
                  <a:cubicBezTo>
                    <a:pt x="500" y="72"/>
                    <a:pt x="411" y="0"/>
                    <a:pt x="357" y="0"/>
                  </a:cubicBezTo>
                  <a:cubicBezTo>
                    <a:pt x="304" y="0"/>
                    <a:pt x="214" y="72"/>
                    <a:pt x="134" y="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7747553" y="3466909"/>
              <a:ext cx="75743" cy="101417"/>
            </a:xfrm>
            <a:custGeom>
              <a:avLst/>
              <a:gdLst/>
              <a:ahLst/>
              <a:cxnLst/>
              <a:rect l="l" t="t" r="r" b="b"/>
              <a:pathLst>
                <a:path w="714" h="956" extrusionOk="0">
                  <a:moveTo>
                    <a:pt x="580" y="679"/>
                  </a:moveTo>
                  <a:cubicBezTo>
                    <a:pt x="660" y="491"/>
                    <a:pt x="705" y="259"/>
                    <a:pt x="714" y="1"/>
                  </a:cubicBezTo>
                  <a:lnTo>
                    <a:pt x="0" y="1"/>
                  </a:lnTo>
                  <a:cubicBezTo>
                    <a:pt x="18" y="259"/>
                    <a:pt x="63" y="491"/>
                    <a:pt x="134" y="679"/>
                  </a:cubicBezTo>
                  <a:cubicBezTo>
                    <a:pt x="214" y="884"/>
                    <a:pt x="304" y="955"/>
                    <a:pt x="357" y="955"/>
                  </a:cubicBezTo>
                  <a:cubicBezTo>
                    <a:pt x="411" y="955"/>
                    <a:pt x="500" y="884"/>
                    <a:pt x="580" y="6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7799533" y="3448981"/>
              <a:ext cx="230093" cy="375753"/>
            </a:xfrm>
            <a:custGeom>
              <a:avLst/>
              <a:gdLst/>
              <a:ahLst/>
              <a:cxnLst/>
              <a:rect l="l" t="t" r="r" b="b"/>
              <a:pathLst>
                <a:path w="2169" h="3542" extrusionOk="0">
                  <a:moveTo>
                    <a:pt x="1919" y="0"/>
                  </a:moveTo>
                  <a:cubicBezTo>
                    <a:pt x="1776" y="0"/>
                    <a:pt x="1660" y="107"/>
                    <a:pt x="1660" y="250"/>
                  </a:cubicBezTo>
                  <a:lnTo>
                    <a:pt x="1660" y="1222"/>
                  </a:lnTo>
                  <a:cubicBezTo>
                    <a:pt x="1660" y="1365"/>
                    <a:pt x="1607" y="1490"/>
                    <a:pt x="1509" y="1588"/>
                  </a:cubicBezTo>
                  <a:lnTo>
                    <a:pt x="1027" y="2070"/>
                  </a:lnTo>
                  <a:lnTo>
                    <a:pt x="840" y="1882"/>
                  </a:lnTo>
                  <a:lnTo>
                    <a:pt x="1321" y="1401"/>
                  </a:lnTo>
                  <a:cubicBezTo>
                    <a:pt x="1419" y="1303"/>
                    <a:pt x="1419" y="1142"/>
                    <a:pt x="1321" y="1044"/>
                  </a:cubicBezTo>
                  <a:cubicBezTo>
                    <a:pt x="1223" y="946"/>
                    <a:pt x="1063" y="946"/>
                    <a:pt x="964" y="1044"/>
                  </a:cubicBezTo>
                  <a:lnTo>
                    <a:pt x="1" y="1998"/>
                  </a:lnTo>
                  <a:lnTo>
                    <a:pt x="1" y="3542"/>
                  </a:lnTo>
                  <a:lnTo>
                    <a:pt x="1241" y="3542"/>
                  </a:lnTo>
                  <a:lnTo>
                    <a:pt x="1241" y="2935"/>
                  </a:lnTo>
                  <a:lnTo>
                    <a:pt x="2169" y="1713"/>
                  </a:lnTo>
                  <a:lnTo>
                    <a:pt x="2169" y="259"/>
                  </a:lnTo>
                  <a:cubicBezTo>
                    <a:pt x="2169" y="125"/>
                    <a:pt x="2062" y="9"/>
                    <a:pt x="1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7542175" y="3448981"/>
              <a:ext cx="229138" cy="375753"/>
            </a:xfrm>
            <a:custGeom>
              <a:avLst/>
              <a:gdLst/>
              <a:ahLst/>
              <a:cxnLst/>
              <a:rect l="l" t="t" r="r" b="b"/>
              <a:pathLst>
                <a:path w="2160" h="3542" extrusionOk="0">
                  <a:moveTo>
                    <a:pt x="848" y="1044"/>
                  </a:moveTo>
                  <a:cubicBezTo>
                    <a:pt x="732" y="1124"/>
                    <a:pt x="714" y="1267"/>
                    <a:pt x="812" y="1365"/>
                  </a:cubicBezTo>
                  <a:lnTo>
                    <a:pt x="1330" y="1882"/>
                  </a:lnTo>
                  <a:lnTo>
                    <a:pt x="1133" y="2070"/>
                  </a:lnTo>
                  <a:lnTo>
                    <a:pt x="652" y="1588"/>
                  </a:lnTo>
                  <a:cubicBezTo>
                    <a:pt x="554" y="1490"/>
                    <a:pt x="500" y="1365"/>
                    <a:pt x="500" y="1222"/>
                  </a:cubicBezTo>
                  <a:lnTo>
                    <a:pt x="500" y="259"/>
                  </a:lnTo>
                  <a:cubicBezTo>
                    <a:pt x="500" y="125"/>
                    <a:pt x="393" y="9"/>
                    <a:pt x="259" y="0"/>
                  </a:cubicBezTo>
                  <a:cubicBezTo>
                    <a:pt x="116" y="0"/>
                    <a:pt x="0" y="107"/>
                    <a:pt x="0" y="250"/>
                  </a:cubicBezTo>
                  <a:lnTo>
                    <a:pt x="0" y="1713"/>
                  </a:lnTo>
                  <a:lnTo>
                    <a:pt x="919" y="2935"/>
                  </a:lnTo>
                  <a:lnTo>
                    <a:pt x="919" y="3542"/>
                  </a:lnTo>
                  <a:lnTo>
                    <a:pt x="2159" y="3542"/>
                  </a:lnTo>
                  <a:lnTo>
                    <a:pt x="2159" y="1998"/>
                  </a:lnTo>
                  <a:lnTo>
                    <a:pt x="1205" y="1044"/>
                  </a:lnTo>
                  <a:cubicBezTo>
                    <a:pt x="1107" y="946"/>
                    <a:pt x="946"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8"/>
          <p:cNvGrpSpPr/>
          <p:nvPr/>
        </p:nvGrpSpPr>
        <p:grpSpPr>
          <a:xfrm>
            <a:off x="1114375" y="3933464"/>
            <a:ext cx="490313" cy="488412"/>
            <a:chOff x="1114375" y="3933464"/>
            <a:chExt cx="490313" cy="488412"/>
          </a:xfrm>
        </p:grpSpPr>
        <p:sp>
          <p:nvSpPr>
            <p:cNvPr id="1163" name="Google Shape;1163;p48"/>
            <p:cNvSpPr/>
            <p:nvPr/>
          </p:nvSpPr>
          <p:spPr>
            <a:xfrm>
              <a:off x="1316888" y="4019604"/>
              <a:ext cx="28536" cy="28537"/>
            </a:xfrm>
            <a:custGeom>
              <a:avLst/>
              <a:gdLst/>
              <a:ahLst/>
              <a:cxnLst/>
              <a:rect l="l" t="t" r="r" b="b"/>
              <a:pathLst>
                <a:path w="269" h="269" extrusionOk="0">
                  <a:moveTo>
                    <a:pt x="1" y="0"/>
                  </a:moveTo>
                  <a:lnTo>
                    <a:pt x="268" y="0"/>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1187254" y="3933464"/>
              <a:ext cx="344556" cy="202622"/>
            </a:xfrm>
            <a:custGeom>
              <a:avLst/>
              <a:gdLst/>
              <a:ahLst/>
              <a:cxnLst/>
              <a:rect l="l" t="t" r="r" b="b"/>
              <a:pathLst>
                <a:path w="3248" h="1910" extrusionOk="0">
                  <a:moveTo>
                    <a:pt x="2302" y="1615"/>
                  </a:moveTo>
                  <a:lnTo>
                    <a:pt x="2035" y="1615"/>
                  </a:lnTo>
                  <a:lnTo>
                    <a:pt x="2035" y="545"/>
                  </a:lnTo>
                  <a:lnTo>
                    <a:pt x="2302" y="545"/>
                  </a:lnTo>
                  <a:close/>
                  <a:moveTo>
                    <a:pt x="1758" y="1615"/>
                  </a:moveTo>
                  <a:lnTo>
                    <a:pt x="1490" y="1615"/>
                  </a:lnTo>
                  <a:lnTo>
                    <a:pt x="1490" y="1348"/>
                  </a:lnTo>
                  <a:lnTo>
                    <a:pt x="1223" y="1348"/>
                  </a:lnTo>
                  <a:lnTo>
                    <a:pt x="1223" y="1615"/>
                  </a:lnTo>
                  <a:lnTo>
                    <a:pt x="955" y="1615"/>
                  </a:lnTo>
                  <a:lnTo>
                    <a:pt x="955" y="545"/>
                  </a:lnTo>
                  <a:lnTo>
                    <a:pt x="1758" y="545"/>
                  </a:lnTo>
                  <a:close/>
                  <a:moveTo>
                    <a:pt x="3248" y="1"/>
                  </a:moveTo>
                  <a:lnTo>
                    <a:pt x="1" y="1"/>
                  </a:lnTo>
                  <a:lnTo>
                    <a:pt x="1" y="1910"/>
                  </a:lnTo>
                  <a:lnTo>
                    <a:pt x="3248" y="19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1114375" y="4164407"/>
              <a:ext cx="490313" cy="257468"/>
            </a:xfrm>
            <a:custGeom>
              <a:avLst/>
              <a:gdLst/>
              <a:ahLst/>
              <a:cxnLst/>
              <a:rect l="l" t="t" r="r" b="b"/>
              <a:pathLst>
                <a:path w="4622" h="2427" extrusionOk="0">
                  <a:moveTo>
                    <a:pt x="4069" y="1338"/>
                  </a:moveTo>
                  <a:cubicBezTo>
                    <a:pt x="3819" y="1338"/>
                    <a:pt x="3614" y="1517"/>
                    <a:pt x="3551" y="1749"/>
                  </a:cubicBezTo>
                  <a:lnTo>
                    <a:pt x="2838" y="1749"/>
                  </a:lnTo>
                  <a:cubicBezTo>
                    <a:pt x="2784" y="1561"/>
                    <a:pt x="2641" y="1410"/>
                    <a:pt x="2445" y="1356"/>
                  </a:cubicBezTo>
                  <a:lnTo>
                    <a:pt x="2445" y="536"/>
                  </a:lnTo>
                  <a:lnTo>
                    <a:pt x="4203" y="536"/>
                  </a:lnTo>
                  <a:lnTo>
                    <a:pt x="4203" y="0"/>
                  </a:lnTo>
                  <a:lnTo>
                    <a:pt x="420" y="0"/>
                  </a:lnTo>
                  <a:lnTo>
                    <a:pt x="420" y="536"/>
                  </a:lnTo>
                  <a:lnTo>
                    <a:pt x="2177" y="536"/>
                  </a:lnTo>
                  <a:lnTo>
                    <a:pt x="2177" y="1356"/>
                  </a:lnTo>
                  <a:cubicBezTo>
                    <a:pt x="1990" y="1410"/>
                    <a:pt x="1838" y="1561"/>
                    <a:pt x="1794" y="1749"/>
                  </a:cubicBezTo>
                  <a:lnTo>
                    <a:pt x="1080" y="1749"/>
                  </a:lnTo>
                  <a:cubicBezTo>
                    <a:pt x="1018" y="1508"/>
                    <a:pt x="795" y="1330"/>
                    <a:pt x="527" y="1347"/>
                  </a:cubicBezTo>
                  <a:cubicBezTo>
                    <a:pt x="259" y="1356"/>
                    <a:pt x="36" y="1579"/>
                    <a:pt x="19" y="1856"/>
                  </a:cubicBezTo>
                  <a:cubicBezTo>
                    <a:pt x="1" y="2159"/>
                    <a:pt x="250" y="2418"/>
                    <a:pt x="554" y="2418"/>
                  </a:cubicBezTo>
                  <a:cubicBezTo>
                    <a:pt x="804" y="2418"/>
                    <a:pt x="1018" y="2248"/>
                    <a:pt x="1080" y="2016"/>
                  </a:cubicBezTo>
                  <a:lnTo>
                    <a:pt x="1794" y="2016"/>
                  </a:lnTo>
                  <a:cubicBezTo>
                    <a:pt x="1856" y="2248"/>
                    <a:pt x="2061" y="2418"/>
                    <a:pt x="2311" y="2418"/>
                  </a:cubicBezTo>
                  <a:cubicBezTo>
                    <a:pt x="2561" y="2418"/>
                    <a:pt x="2775" y="2248"/>
                    <a:pt x="2838" y="2016"/>
                  </a:cubicBezTo>
                  <a:lnTo>
                    <a:pt x="3551" y="2016"/>
                  </a:lnTo>
                  <a:cubicBezTo>
                    <a:pt x="3614" y="2257"/>
                    <a:pt x="3837" y="2427"/>
                    <a:pt x="4095" y="2418"/>
                  </a:cubicBezTo>
                  <a:cubicBezTo>
                    <a:pt x="4372" y="2409"/>
                    <a:pt x="4595" y="2186"/>
                    <a:pt x="4613" y="1909"/>
                  </a:cubicBezTo>
                  <a:cubicBezTo>
                    <a:pt x="4622" y="1597"/>
                    <a:pt x="4381" y="1338"/>
                    <a:pt x="4069" y="1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48"/>
          <p:cNvGrpSpPr/>
          <p:nvPr/>
        </p:nvGrpSpPr>
        <p:grpSpPr>
          <a:xfrm>
            <a:off x="1829907" y="3933464"/>
            <a:ext cx="487451" cy="487456"/>
            <a:chOff x="1829907" y="3933464"/>
            <a:chExt cx="487451" cy="487456"/>
          </a:xfrm>
        </p:grpSpPr>
        <p:sp>
          <p:nvSpPr>
            <p:cNvPr id="1167" name="Google Shape;1167;p48"/>
            <p:cNvSpPr/>
            <p:nvPr/>
          </p:nvSpPr>
          <p:spPr>
            <a:xfrm>
              <a:off x="1829907" y="3933464"/>
              <a:ext cx="201663" cy="201668"/>
            </a:xfrm>
            <a:custGeom>
              <a:avLst/>
              <a:gdLst/>
              <a:ahLst/>
              <a:cxnLst/>
              <a:rect l="l" t="t" r="r" b="b"/>
              <a:pathLst>
                <a:path w="1901" h="1901" extrusionOk="0">
                  <a:moveTo>
                    <a:pt x="749" y="741"/>
                  </a:moveTo>
                  <a:lnTo>
                    <a:pt x="1900" y="741"/>
                  </a:lnTo>
                  <a:lnTo>
                    <a:pt x="1900" y="1"/>
                  </a:lnTo>
                  <a:lnTo>
                    <a:pt x="0" y="1"/>
                  </a:lnTo>
                  <a:lnTo>
                    <a:pt x="0" y="1901"/>
                  </a:lnTo>
                  <a:lnTo>
                    <a:pt x="749" y="19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2116650" y="3933464"/>
              <a:ext cx="200708" cy="200713"/>
            </a:xfrm>
            <a:custGeom>
              <a:avLst/>
              <a:gdLst/>
              <a:ahLst/>
              <a:cxnLst/>
              <a:rect l="l" t="t" r="r" b="b"/>
              <a:pathLst>
                <a:path w="1892" h="1892" extrusionOk="0">
                  <a:moveTo>
                    <a:pt x="1151" y="750"/>
                  </a:moveTo>
                  <a:lnTo>
                    <a:pt x="1151" y="1892"/>
                  </a:lnTo>
                  <a:lnTo>
                    <a:pt x="1891" y="1892"/>
                  </a:lnTo>
                  <a:lnTo>
                    <a:pt x="1891" y="1"/>
                  </a:lnTo>
                  <a:lnTo>
                    <a:pt x="0" y="1"/>
                  </a:lnTo>
                  <a:lnTo>
                    <a:pt x="0" y="7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2116650" y="4220207"/>
              <a:ext cx="200708" cy="200713"/>
            </a:xfrm>
            <a:custGeom>
              <a:avLst/>
              <a:gdLst/>
              <a:ahLst/>
              <a:cxnLst/>
              <a:rect l="l" t="t" r="r" b="b"/>
              <a:pathLst>
                <a:path w="1892" h="1892" extrusionOk="0">
                  <a:moveTo>
                    <a:pt x="1151" y="1151"/>
                  </a:moveTo>
                  <a:lnTo>
                    <a:pt x="0" y="1151"/>
                  </a:lnTo>
                  <a:lnTo>
                    <a:pt x="0" y="1892"/>
                  </a:lnTo>
                  <a:lnTo>
                    <a:pt x="1891" y="1892"/>
                  </a:lnTo>
                  <a:lnTo>
                    <a:pt x="1891" y="1"/>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1829907" y="4220207"/>
              <a:ext cx="201663" cy="200713"/>
            </a:xfrm>
            <a:custGeom>
              <a:avLst/>
              <a:gdLst/>
              <a:ahLst/>
              <a:cxnLst/>
              <a:rect l="l" t="t" r="r" b="b"/>
              <a:pathLst>
                <a:path w="1901" h="1892" extrusionOk="0">
                  <a:moveTo>
                    <a:pt x="740" y="1151"/>
                  </a:moveTo>
                  <a:lnTo>
                    <a:pt x="740" y="1"/>
                  </a:lnTo>
                  <a:lnTo>
                    <a:pt x="0" y="1"/>
                  </a:lnTo>
                  <a:lnTo>
                    <a:pt x="0" y="1892"/>
                  </a:lnTo>
                  <a:lnTo>
                    <a:pt x="1900" y="1892"/>
                  </a:lnTo>
                  <a:lnTo>
                    <a:pt x="1900" y="11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2022873" y="4126536"/>
              <a:ext cx="102370" cy="102266"/>
            </a:xfrm>
            <a:custGeom>
              <a:avLst/>
              <a:gdLst/>
              <a:ahLst/>
              <a:cxnLst/>
              <a:rect l="l" t="t" r="r" b="b"/>
              <a:pathLst>
                <a:path w="965" h="964" extrusionOk="0">
                  <a:moveTo>
                    <a:pt x="483" y="0"/>
                  </a:moveTo>
                  <a:cubicBezTo>
                    <a:pt x="741" y="0"/>
                    <a:pt x="964" y="215"/>
                    <a:pt x="964" y="482"/>
                  </a:cubicBezTo>
                  <a:cubicBezTo>
                    <a:pt x="964" y="741"/>
                    <a:pt x="741" y="964"/>
                    <a:pt x="483" y="964"/>
                  </a:cubicBezTo>
                  <a:cubicBezTo>
                    <a:pt x="215" y="964"/>
                    <a:pt x="1" y="741"/>
                    <a:pt x="1" y="482"/>
                  </a:cubicBezTo>
                  <a:cubicBezTo>
                    <a:pt x="1" y="215"/>
                    <a:pt x="215" y="0"/>
                    <a:pt x="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1937794" y="4041351"/>
              <a:ext cx="273587" cy="273593"/>
            </a:xfrm>
            <a:custGeom>
              <a:avLst/>
              <a:gdLst/>
              <a:ahLst/>
              <a:cxnLst/>
              <a:rect l="l" t="t" r="r" b="b"/>
              <a:pathLst>
                <a:path w="2579" h="2579" extrusionOk="0">
                  <a:moveTo>
                    <a:pt x="1418" y="2302"/>
                  </a:moveTo>
                  <a:lnTo>
                    <a:pt x="1151" y="2302"/>
                  </a:lnTo>
                  <a:lnTo>
                    <a:pt x="1151" y="2026"/>
                  </a:lnTo>
                  <a:cubicBezTo>
                    <a:pt x="1044" y="1999"/>
                    <a:pt x="946" y="1963"/>
                    <a:pt x="856" y="1901"/>
                  </a:cubicBezTo>
                  <a:lnTo>
                    <a:pt x="651" y="2097"/>
                  </a:lnTo>
                  <a:lnTo>
                    <a:pt x="464" y="1910"/>
                  </a:lnTo>
                  <a:lnTo>
                    <a:pt x="660" y="1713"/>
                  </a:lnTo>
                  <a:cubicBezTo>
                    <a:pt x="607" y="1624"/>
                    <a:pt x="562" y="1526"/>
                    <a:pt x="544" y="1419"/>
                  </a:cubicBezTo>
                  <a:lnTo>
                    <a:pt x="259" y="1419"/>
                  </a:lnTo>
                  <a:lnTo>
                    <a:pt x="259" y="1151"/>
                  </a:lnTo>
                  <a:lnTo>
                    <a:pt x="544" y="1151"/>
                  </a:lnTo>
                  <a:cubicBezTo>
                    <a:pt x="562" y="1044"/>
                    <a:pt x="607" y="946"/>
                    <a:pt x="660" y="857"/>
                  </a:cubicBezTo>
                  <a:lnTo>
                    <a:pt x="464" y="652"/>
                  </a:lnTo>
                  <a:lnTo>
                    <a:pt x="651" y="464"/>
                  </a:lnTo>
                  <a:lnTo>
                    <a:pt x="856" y="661"/>
                  </a:lnTo>
                  <a:cubicBezTo>
                    <a:pt x="946" y="607"/>
                    <a:pt x="1044" y="563"/>
                    <a:pt x="1151" y="545"/>
                  </a:cubicBezTo>
                  <a:lnTo>
                    <a:pt x="1151" y="259"/>
                  </a:lnTo>
                  <a:lnTo>
                    <a:pt x="1418" y="259"/>
                  </a:lnTo>
                  <a:lnTo>
                    <a:pt x="1418" y="545"/>
                  </a:lnTo>
                  <a:cubicBezTo>
                    <a:pt x="1526" y="563"/>
                    <a:pt x="1624" y="607"/>
                    <a:pt x="1713" y="661"/>
                  </a:cubicBezTo>
                  <a:lnTo>
                    <a:pt x="1909" y="464"/>
                  </a:lnTo>
                  <a:lnTo>
                    <a:pt x="2105" y="652"/>
                  </a:lnTo>
                  <a:lnTo>
                    <a:pt x="1900" y="857"/>
                  </a:lnTo>
                  <a:cubicBezTo>
                    <a:pt x="1963" y="946"/>
                    <a:pt x="2007" y="1044"/>
                    <a:pt x="2025" y="1151"/>
                  </a:cubicBezTo>
                  <a:lnTo>
                    <a:pt x="2302" y="1151"/>
                  </a:lnTo>
                  <a:lnTo>
                    <a:pt x="2302" y="1419"/>
                  </a:lnTo>
                  <a:lnTo>
                    <a:pt x="2025" y="1419"/>
                  </a:lnTo>
                  <a:cubicBezTo>
                    <a:pt x="2007" y="1526"/>
                    <a:pt x="1963" y="1624"/>
                    <a:pt x="1900" y="1713"/>
                  </a:cubicBezTo>
                  <a:lnTo>
                    <a:pt x="2105" y="1910"/>
                  </a:lnTo>
                  <a:lnTo>
                    <a:pt x="1909" y="2097"/>
                  </a:lnTo>
                  <a:lnTo>
                    <a:pt x="1713" y="1901"/>
                  </a:lnTo>
                  <a:cubicBezTo>
                    <a:pt x="1624" y="1963"/>
                    <a:pt x="1526" y="1999"/>
                    <a:pt x="1418" y="2026"/>
                  </a:cubicBezTo>
                  <a:close/>
                  <a:moveTo>
                    <a:pt x="2578" y="1"/>
                  </a:moveTo>
                  <a:lnTo>
                    <a:pt x="0" y="1"/>
                  </a:lnTo>
                  <a:lnTo>
                    <a:pt x="0" y="2579"/>
                  </a:lnTo>
                  <a:lnTo>
                    <a:pt x="2578" y="25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8"/>
          <p:cNvGrpSpPr/>
          <p:nvPr/>
        </p:nvGrpSpPr>
        <p:grpSpPr>
          <a:xfrm>
            <a:off x="2574612" y="3934419"/>
            <a:ext cx="426027" cy="485551"/>
            <a:chOff x="2574612" y="3934419"/>
            <a:chExt cx="426027" cy="485551"/>
          </a:xfrm>
        </p:grpSpPr>
        <p:sp>
          <p:nvSpPr>
            <p:cNvPr id="1174" name="Google Shape;1174;p48"/>
            <p:cNvSpPr/>
            <p:nvPr/>
          </p:nvSpPr>
          <p:spPr>
            <a:xfrm>
              <a:off x="2704352" y="4036577"/>
              <a:ext cx="113614" cy="66409"/>
            </a:xfrm>
            <a:custGeom>
              <a:avLst/>
              <a:gdLst/>
              <a:ahLst/>
              <a:cxnLst/>
              <a:rect l="l" t="t" r="r" b="b"/>
              <a:pathLst>
                <a:path w="1071" h="626" extrusionOk="0">
                  <a:moveTo>
                    <a:pt x="535" y="625"/>
                  </a:moveTo>
                  <a:lnTo>
                    <a:pt x="1071" y="313"/>
                  </a:lnTo>
                  <a:lnTo>
                    <a:pt x="535" y="1"/>
                  </a:lnTo>
                  <a:lnTo>
                    <a:pt x="0" y="3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690137" y="4094392"/>
              <a:ext cx="56860" cy="98447"/>
            </a:xfrm>
            <a:custGeom>
              <a:avLst/>
              <a:gdLst/>
              <a:ahLst/>
              <a:cxnLst/>
              <a:rect l="l" t="t" r="r" b="b"/>
              <a:pathLst>
                <a:path w="536" h="928" extrusionOk="0">
                  <a:moveTo>
                    <a:pt x="536" y="312"/>
                  </a:moveTo>
                  <a:lnTo>
                    <a:pt x="0" y="0"/>
                  </a:lnTo>
                  <a:lnTo>
                    <a:pt x="0" y="625"/>
                  </a:lnTo>
                  <a:lnTo>
                    <a:pt x="536" y="92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776276" y="4094392"/>
              <a:ext cx="56860" cy="98447"/>
            </a:xfrm>
            <a:custGeom>
              <a:avLst/>
              <a:gdLst/>
              <a:ahLst/>
              <a:cxnLst/>
              <a:rect l="l" t="t" r="r" b="b"/>
              <a:pathLst>
                <a:path w="536" h="928" extrusionOk="0">
                  <a:moveTo>
                    <a:pt x="0" y="312"/>
                  </a:moveTo>
                  <a:lnTo>
                    <a:pt x="0" y="928"/>
                  </a:lnTo>
                  <a:lnTo>
                    <a:pt x="535" y="625"/>
                  </a:lnTo>
                  <a:lnTo>
                    <a:pt x="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574612" y="3934419"/>
              <a:ext cx="426027" cy="485551"/>
            </a:xfrm>
            <a:custGeom>
              <a:avLst/>
              <a:gdLst/>
              <a:ahLst/>
              <a:cxnLst/>
              <a:rect l="l" t="t" r="r" b="b"/>
              <a:pathLst>
                <a:path w="4016" h="4577" extrusionOk="0">
                  <a:moveTo>
                    <a:pt x="1767" y="2828"/>
                  </a:moveTo>
                  <a:lnTo>
                    <a:pt x="822" y="2284"/>
                  </a:lnTo>
                  <a:lnTo>
                    <a:pt x="822" y="1196"/>
                  </a:lnTo>
                  <a:lnTo>
                    <a:pt x="1767" y="652"/>
                  </a:lnTo>
                  <a:lnTo>
                    <a:pt x="2704" y="1196"/>
                  </a:lnTo>
                  <a:lnTo>
                    <a:pt x="2704" y="2284"/>
                  </a:lnTo>
                  <a:close/>
                  <a:moveTo>
                    <a:pt x="3516" y="1722"/>
                  </a:moveTo>
                  <a:cubicBezTo>
                    <a:pt x="3498" y="777"/>
                    <a:pt x="2713" y="1"/>
                    <a:pt x="1758" y="1"/>
                  </a:cubicBezTo>
                  <a:cubicBezTo>
                    <a:pt x="786" y="1"/>
                    <a:pt x="1" y="786"/>
                    <a:pt x="1" y="1749"/>
                  </a:cubicBezTo>
                  <a:cubicBezTo>
                    <a:pt x="1" y="2222"/>
                    <a:pt x="197" y="2677"/>
                    <a:pt x="545" y="3007"/>
                  </a:cubicBezTo>
                  <a:lnTo>
                    <a:pt x="545" y="4577"/>
                  </a:lnTo>
                  <a:lnTo>
                    <a:pt x="2695" y="4577"/>
                  </a:lnTo>
                  <a:lnTo>
                    <a:pt x="2695" y="3774"/>
                  </a:lnTo>
                  <a:lnTo>
                    <a:pt x="3516" y="3774"/>
                  </a:lnTo>
                  <a:lnTo>
                    <a:pt x="351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8"/>
          <p:cNvGrpSpPr/>
          <p:nvPr/>
        </p:nvGrpSpPr>
        <p:grpSpPr>
          <a:xfrm>
            <a:off x="3257895" y="3934419"/>
            <a:ext cx="487557" cy="486504"/>
            <a:chOff x="3257895" y="3934419"/>
            <a:chExt cx="487557" cy="486504"/>
          </a:xfrm>
        </p:grpSpPr>
        <p:sp>
          <p:nvSpPr>
            <p:cNvPr id="1179" name="Google Shape;1179;p48"/>
            <p:cNvSpPr/>
            <p:nvPr/>
          </p:nvSpPr>
          <p:spPr>
            <a:xfrm>
              <a:off x="3372465" y="3934419"/>
              <a:ext cx="259372" cy="166660"/>
            </a:xfrm>
            <a:custGeom>
              <a:avLst/>
              <a:gdLst/>
              <a:ahLst/>
              <a:cxnLst/>
              <a:rect l="l" t="t" r="r" b="b"/>
              <a:pathLst>
                <a:path w="2445" h="1571" extrusionOk="0">
                  <a:moveTo>
                    <a:pt x="518" y="1571"/>
                  </a:moveTo>
                  <a:lnTo>
                    <a:pt x="1909" y="1571"/>
                  </a:lnTo>
                  <a:cubicBezTo>
                    <a:pt x="2186" y="1571"/>
                    <a:pt x="2418" y="1357"/>
                    <a:pt x="2436" y="1080"/>
                  </a:cubicBezTo>
                  <a:cubicBezTo>
                    <a:pt x="2445" y="848"/>
                    <a:pt x="2302" y="643"/>
                    <a:pt x="2088" y="563"/>
                  </a:cubicBezTo>
                  <a:cubicBezTo>
                    <a:pt x="2034" y="241"/>
                    <a:pt x="1758" y="1"/>
                    <a:pt x="1419" y="1"/>
                  </a:cubicBezTo>
                  <a:cubicBezTo>
                    <a:pt x="1267" y="1"/>
                    <a:pt x="1115" y="45"/>
                    <a:pt x="999" y="143"/>
                  </a:cubicBezTo>
                  <a:cubicBezTo>
                    <a:pt x="955" y="134"/>
                    <a:pt x="919" y="134"/>
                    <a:pt x="883" y="134"/>
                  </a:cubicBezTo>
                  <a:cubicBezTo>
                    <a:pt x="616" y="134"/>
                    <a:pt x="402" y="322"/>
                    <a:pt x="348" y="563"/>
                  </a:cubicBezTo>
                  <a:cubicBezTo>
                    <a:pt x="143" y="634"/>
                    <a:pt x="0" y="830"/>
                    <a:pt x="0" y="1053"/>
                  </a:cubicBezTo>
                  <a:cubicBezTo>
                    <a:pt x="0" y="1339"/>
                    <a:pt x="232" y="1571"/>
                    <a:pt x="518" y="1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3516314" y="4045170"/>
              <a:ext cx="229138" cy="375753"/>
            </a:xfrm>
            <a:custGeom>
              <a:avLst/>
              <a:gdLst/>
              <a:ahLst/>
              <a:cxnLst/>
              <a:rect l="l" t="t" r="r" b="b"/>
              <a:pathLst>
                <a:path w="2160" h="3542" extrusionOk="0">
                  <a:moveTo>
                    <a:pt x="1918" y="0"/>
                  </a:moveTo>
                  <a:cubicBezTo>
                    <a:pt x="1776" y="0"/>
                    <a:pt x="1660" y="107"/>
                    <a:pt x="1660" y="250"/>
                  </a:cubicBezTo>
                  <a:lnTo>
                    <a:pt x="1660" y="1222"/>
                  </a:lnTo>
                  <a:cubicBezTo>
                    <a:pt x="1660" y="1365"/>
                    <a:pt x="1606" y="1490"/>
                    <a:pt x="1508" y="1588"/>
                  </a:cubicBezTo>
                  <a:lnTo>
                    <a:pt x="1026" y="2070"/>
                  </a:lnTo>
                  <a:lnTo>
                    <a:pt x="830" y="1883"/>
                  </a:lnTo>
                  <a:lnTo>
                    <a:pt x="1312" y="1401"/>
                  </a:lnTo>
                  <a:cubicBezTo>
                    <a:pt x="1410" y="1303"/>
                    <a:pt x="1410" y="1142"/>
                    <a:pt x="1312" y="1044"/>
                  </a:cubicBezTo>
                  <a:cubicBezTo>
                    <a:pt x="1214" y="946"/>
                    <a:pt x="1053" y="946"/>
                    <a:pt x="955" y="1044"/>
                  </a:cubicBezTo>
                  <a:lnTo>
                    <a:pt x="0" y="1999"/>
                  </a:lnTo>
                  <a:lnTo>
                    <a:pt x="0" y="3542"/>
                  </a:lnTo>
                  <a:lnTo>
                    <a:pt x="1231" y="3542"/>
                  </a:lnTo>
                  <a:lnTo>
                    <a:pt x="1231" y="2935"/>
                  </a:lnTo>
                  <a:lnTo>
                    <a:pt x="2159" y="1713"/>
                  </a:lnTo>
                  <a:lnTo>
                    <a:pt x="2159" y="259"/>
                  </a:lnTo>
                  <a:cubicBezTo>
                    <a:pt x="2159" y="116"/>
                    <a:pt x="2052" y="0"/>
                    <a:pt x="1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3257895" y="4045170"/>
              <a:ext cx="230093" cy="375753"/>
            </a:xfrm>
            <a:custGeom>
              <a:avLst/>
              <a:gdLst/>
              <a:ahLst/>
              <a:cxnLst/>
              <a:rect l="l" t="t" r="r" b="b"/>
              <a:pathLst>
                <a:path w="2169" h="3542" extrusionOk="0">
                  <a:moveTo>
                    <a:pt x="848" y="1044"/>
                  </a:moveTo>
                  <a:cubicBezTo>
                    <a:pt x="732" y="1124"/>
                    <a:pt x="715" y="1267"/>
                    <a:pt x="822" y="1365"/>
                  </a:cubicBezTo>
                  <a:lnTo>
                    <a:pt x="1330" y="1883"/>
                  </a:lnTo>
                  <a:lnTo>
                    <a:pt x="1143" y="2070"/>
                  </a:lnTo>
                  <a:lnTo>
                    <a:pt x="661" y="1588"/>
                  </a:lnTo>
                  <a:cubicBezTo>
                    <a:pt x="563" y="1490"/>
                    <a:pt x="509" y="1365"/>
                    <a:pt x="509" y="1222"/>
                  </a:cubicBezTo>
                  <a:lnTo>
                    <a:pt x="509" y="259"/>
                  </a:lnTo>
                  <a:cubicBezTo>
                    <a:pt x="509" y="116"/>
                    <a:pt x="402" y="0"/>
                    <a:pt x="260" y="0"/>
                  </a:cubicBezTo>
                  <a:cubicBezTo>
                    <a:pt x="117" y="0"/>
                    <a:pt x="1" y="107"/>
                    <a:pt x="1" y="250"/>
                  </a:cubicBezTo>
                  <a:lnTo>
                    <a:pt x="1" y="1713"/>
                  </a:lnTo>
                  <a:lnTo>
                    <a:pt x="929" y="2935"/>
                  </a:lnTo>
                  <a:lnTo>
                    <a:pt x="929" y="3542"/>
                  </a:lnTo>
                  <a:lnTo>
                    <a:pt x="2169" y="3542"/>
                  </a:lnTo>
                  <a:lnTo>
                    <a:pt x="2169" y="1999"/>
                  </a:lnTo>
                  <a:lnTo>
                    <a:pt x="1205" y="1044"/>
                  </a:lnTo>
                  <a:cubicBezTo>
                    <a:pt x="1107" y="946"/>
                    <a:pt x="947"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972472" y="3933464"/>
            <a:ext cx="486497" cy="487461"/>
            <a:chOff x="3972472" y="3933464"/>
            <a:chExt cx="486497" cy="487461"/>
          </a:xfrm>
        </p:grpSpPr>
        <p:sp>
          <p:nvSpPr>
            <p:cNvPr id="1183" name="Google Shape;1183;p48"/>
            <p:cNvSpPr/>
            <p:nvPr/>
          </p:nvSpPr>
          <p:spPr>
            <a:xfrm>
              <a:off x="4085981" y="4189019"/>
              <a:ext cx="88155" cy="60681"/>
            </a:xfrm>
            <a:custGeom>
              <a:avLst/>
              <a:gdLst/>
              <a:ahLst/>
              <a:cxnLst/>
              <a:rect l="l" t="t" r="r" b="b"/>
              <a:pathLst>
                <a:path w="831" h="572" extrusionOk="0">
                  <a:moveTo>
                    <a:pt x="1" y="437"/>
                  </a:moveTo>
                  <a:lnTo>
                    <a:pt x="1" y="571"/>
                  </a:lnTo>
                  <a:lnTo>
                    <a:pt x="830" y="571"/>
                  </a:lnTo>
                  <a:lnTo>
                    <a:pt x="830" y="428"/>
                  </a:lnTo>
                  <a:cubicBezTo>
                    <a:pt x="830" y="197"/>
                    <a:pt x="634" y="0"/>
                    <a:pt x="393" y="18"/>
                  </a:cubicBezTo>
                  <a:cubicBezTo>
                    <a:pt x="170" y="27"/>
                    <a:pt x="1" y="214"/>
                    <a:pt x="1" y="4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4102106" y="4105743"/>
              <a:ext cx="56860" cy="56862"/>
            </a:xfrm>
            <a:custGeom>
              <a:avLst/>
              <a:gdLst/>
              <a:ahLst/>
              <a:cxnLst/>
              <a:rect l="l" t="t" r="r" b="b"/>
              <a:pathLst>
                <a:path w="536" h="536" extrusionOk="0">
                  <a:moveTo>
                    <a:pt x="268" y="0"/>
                  </a:moveTo>
                  <a:cubicBezTo>
                    <a:pt x="411" y="0"/>
                    <a:pt x="536" y="116"/>
                    <a:pt x="536" y="268"/>
                  </a:cubicBezTo>
                  <a:cubicBezTo>
                    <a:pt x="536" y="411"/>
                    <a:pt x="411" y="535"/>
                    <a:pt x="268" y="535"/>
                  </a:cubicBezTo>
                  <a:cubicBezTo>
                    <a:pt x="116" y="535"/>
                    <a:pt x="0" y="411"/>
                    <a:pt x="0" y="268"/>
                  </a:cubicBezTo>
                  <a:cubicBezTo>
                    <a:pt x="0" y="116"/>
                    <a:pt x="116"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3972472" y="3933464"/>
              <a:ext cx="316126" cy="487461"/>
            </a:xfrm>
            <a:custGeom>
              <a:avLst/>
              <a:gdLst/>
              <a:ahLst/>
              <a:cxnLst/>
              <a:rect l="l" t="t" r="r" b="b"/>
              <a:pathLst>
                <a:path w="2980" h="4595" extrusionOk="0">
                  <a:moveTo>
                    <a:pt x="803" y="2837"/>
                  </a:moveTo>
                  <a:cubicBezTo>
                    <a:pt x="803" y="2606"/>
                    <a:pt x="928" y="2391"/>
                    <a:pt x="1106" y="2267"/>
                  </a:cubicBezTo>
                  <a:cubicBezTo>
                    <a:pt x="999" y="2168"/>
                    <a:pt x="937" y="2017"/>
                    <a:pt x="946" y="1856"/>
                  </a:cubicBezTo>
                  <a:cubicBezTo>
                    <a:pt x="964" y="1580"/>
                    <a:pt x="1187" y="1366"/>
                    <a:pt x="1463" y="1348"/>
                  </a:cubicBezTo>
                  <a:cubicBezTo>
                    <a:pt x="1767" y="1339"/>
                    <a:pt x="2025" y="1580"/>
                    <a:pt x="2025" y="1892"/>
                  </a:cubicBezTo>
                  <a:cubicBezTo>
                    <a:pt x="2025" y="2035"/>
                    <a:pt x="1963" y="2177"/>
                    <a:pt x="1865" y="2267"/>
                  </a:cubicBezTo>
                  <a:cubicBezTo>
                    <a:pt x="2043" y="2391"/>
                    <a:pt x="2168" y="2606"/>
                    <a:pt x="2168" y="2837"/>
                  </a:cubicBezTo>
                  <a:lnTo>
                    <a:pt x="2168" y="3248"/>
                  </a:lnTo>
                  <a:lnTo>
                    <a:pt x="803" y="3248"/>
                  </a:lnTo>
                  <a:close/>
                  <a:moveTo>
                    <a:pt x="1624" y="4327"/>
                  </a:moveTo>
                  <a:lnTo>
                    <a:pt x="1356" y="4327"/>
                  </a:lnTo>
                  <a:lnTo>
                    <a:pt x="1356" y="4060"/>
                  </a:lnTo>
                  <a:lnTo>
                    <a:pt x="1624" y="4060"/>
                  </a:lnTo>
                  <a:close/>
                  <a:moveTo>
                    <a:pt x="2436" y="3114"/>
                  </a:moveTo>
                  <a:lnTo>
                    <a:pt x="2436" y="946"/>
                  </a:lnTo>
                  <a:lnTo>
                    <a:pt x="2980" y="946"/>
                  </a:lnTo>
                  <a:lnTo>
                    <a:pt x="2980" y="1"/>
                  </a:lnTo>
                  <a:lnTo>
                    <a:pt x="2436" y="1"/>
                  </a:lnTo>
                  <a:lnTo>
                    <a:pt x="2436" y="545"/>
                  </a:lnTo>
                  <a:lnTo>
                    <a:pt x="536" y="545"/>
                  </a:lnTo>
                  <a:lnTo>
                    <a:pt x="536" y="1"/>
                  </a:lnTo>
                  <a:lnTo>
                    <a:pt x="0" y="1"/>
                  </a:lnTo>
                  <a:lnTo>
                    <a:pt x="0" y="4595"/>
                  </a:lnTo>
                  <a:lnTo>
                    <a:pt x="2980" y="4595"/>
                  </a:lnTo>
                  <a:lnTo>
                    <a:pt x="2980"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4057657" y="3933464"/>
              <a:ext cx="144909" cy="29492"/>
            </a:xfrm>
            <a:custGeom>
              <a:avLst/>
              <a:gdLst/>
              <a:ahLst/>
              <a:cxnLst/>
              <a:rect l="l" t="t" r="r" b="b"/>
              <a:pathLst>
                <a:path w="1366" h="278" extrusionOk="0">
                  <a:moveTo>
                    <a:pt x="0" y="1"/>
                  </a:moveTo>
                  <a:lnTo>
                    <a:pt x="1365" y="1"/>
                  </a:lnTo>
                  <a:lnTo>
                    <a:pt x="1365"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259215" y="4062143"/>
              <a:ext cx="199753" cy="201774"/>
            </a:xfrm>
            <a:custGeom>
              <a:avLst/>
              <a:gdLst/>
              <a:ahLst/>
              <a:cxnLst/>
              <a:rect l="l" t="t" r="r" b="b"/>
              <a:pathLst>
                <a:path w="1883" h="1902" extrusionOk="0">
                  <a:moveTo>
                    <a:pt x="411" y="955"/>
                  </a:moveTo>
                  <a:lnTo>
                    <a:pt x="1481" y="955"/>
                  </a:lnTo>
                  <a:lnTo>
                    <a:pt x="1481" y="1223"/>
                  </a:lnTo>
                  <a:lnTo>
                    <a:pt x="411" y="1223"/>
                  </a:lnTo>
                  <a:close/>
                  <a:moveTo>
                    <a:pt x="411" y="411"/>
                  </a:moveTo>
                  <a:lnTo>
                    <a:pt x="1481" y="411"/>
                  </a:lnTo>
                  <a:lnTo>
                    <a:pt x="1481" y="688"/>
                  </a:lnTo>
                  <a:lnTo>
                    <a:pt x="411" y="688"/>
                  </a:lnTo>
                  <a:close/>
                  <a:moveTo>
                    <a:pt x="0" y="1"/>
                  </a:moveTo>
                  <a:lnTo>
                    <a:pt x="0" y="1633"/>
                  </a:lnTo>
                  <a:lnTo>
                    <a:pt x="678" y="1633"/>
                  </a:lnTo>
                  <a:lnTo>
                    <a:pt x="946" y="1901"/>
                  </a:lnTo>
                  <a:lnTo>
                    <a:pt x="1214" y="1633"/>
                  </a:lnTo>
                  <a:lnTo>
                    <a:pt x="1883" y="163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8"/>
          <p:cNvGrpSpPr/>
          <p:nvPr/>
        </p:nvGrpSpPr>
        <p:grpSpPr>
          <a:xfrm>
            <a:off x="4685988" y="3959030"/>
            <a:ext cx="487558" cy="437280"/>
            <a:chOff x="4685988" y="3959030"/>
            <a:chExt cx="487558" cy="437280"/>
          </a:xfrm>
        </p:grpSpPr>
        <p:sp>
          <p:nvSpPr>
            <p:cNvPr id="1189" name="Google Shape;1189;p48"/>
            <p:cNvSpPr/>
            <p:nvPr/>
          </p:nvSpPr>
          <p:spPr>
            <a:xfrm>
              <a:off x="4685988" y="4232513"/>
              <a:ext cx="100460" cy="163795"/>
            </a:xfrm>
            <a:custGeom>
              <a:avLst/>
              <a:gdLst/>
              <a:ahLst/>
              <a:cxnLst/>
              <a:rect l="l" t="t" r="r" b="b"/>
              <a:pathLst>
                <a:path w="947" h="1544" extrusionOk="0">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4904626" y="4223071"/>
              <a:ext cx="51238" cy="52194"/>
            </a:xfrm>
            <a:custGeom>
              <a:avLst/>
              <a:gdLst/>
              <a:ahLst/>
              <a:cxnLst/>
              <a:rect l="l" t="t" r="r" b="b"/>
              <a:pathLst>
                <a:path w="483" h="492" extrusionOk="0">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4964245" y="4101924"/>
              <a:ext cx="209301" cy="101417"/>
            </a:xfrm>
            <a:custGeom>
              <a:avLst/>
              <a:gdLst/>
              <a:ahLst/>
              <a:cxnLst/>
              <a:rect l="l" t="t" r="r" b="b"/>
              <a:pathLst>
                <a:path w="1973" h="956" extrusionOk="0">
                  <a:moveTo>
                    <a:pt x="955" y="955"/>
                  </a:moveTo>
                  <a:lnTo>
                    <a:pt x="1972" y="955"/>
                  </a:lnTo>
                  <a:lnTo>
                    <a:pt x="1972"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4685988" y="4101924"/>
              <a:ext cx="209301" cy="101417"/>
            </a:xfrm>
            <a:custGeom>
              <a:avLst/>
              <a:gdLst/>
              <a:ahLst/>
              <a:cxnLst/>
              <a:rect l="l" t="t" r="r" b="b"/>
              <a:pathLst>
                <a:path w="1973" h="956" extrusionOk="0">
                  <a:moveTo>
                    <a:pt x="1018" y="955"/>
                  </a:moveTo>
                  <a:lnTo>
                    <a:pt x="1972" y="1"/>
                  </a:lnTo>
                  <a:lnTo>
                    <a:pt x="1" y="1"/>
                  </a:lnTo>
                  <a:lnTo>
                    <a:pt x="1" y="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073086" y="4232513"/>
              <a:ext cx="100460" cy="163795"/>
            </a:xfrm>
            <a:custGeom>
              <a:avLst/>
              <a:gdLst/>
              <a:ahLst/>
              <a:cxnLst/>
              <a:rect l="l" t="t" r="r" b="b"/>
              <a:pathLst>
                <a:path w="947" h="1544" extrusionOk="0">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4814667" y="4108501"/>
              <a:ext cx="230093" cy="287809"/>
            </a:xfrm>
            <a:custGeom>
              <a:avLst/>
              <a:gdLst/>
              <a:ahLst/>
              <a:cxnLst/>
              <a:rect l="l" t="t" r="r" b="b"/>
              <a:pathLst>
                <a:path w="2169" h="2713" extrusionOk="0">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4828882" y="3959030"/>
              <a:ext cx="202618" cy="61635"/>
            </a:xfrm>
            <a:custGeom>
              <a:avLst/>
              <a:gdLst/>
              <a:ahLst/>
              <a:cxnLst/>
              <a:rect l="l" t="t" r="r" b="b"/>
              <a:pathLst>
                <a:path w="1910" h="581" extrusionOk="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4869618" y="4015785"/>
              <a:ext cx="121252" cy="45510"/>
            </a:xfrm>
            <a:custGeom>
              <a:avLst/>
              <a:gdLst/>
              <a:ahLst/>
              <a:cxnLst/>
              <a:rect l="l" t="t" r="r" b="b"/>
              <a:pathLst>
                <a:path w="1143" h="429" extrusionOk="0">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8"/>
          <p:cNvGrpSpPr/>
          <p:nvPr/>
        </p:nvGrpSpPr>
        <p:grpSpPr>
          <a:xfrm>
            <a:off x="5400565" y="3933464"/>
            <a:ext cx="486494" cy="487461"/>
            <a:chOff x="5400565" y="3933464"/>
            <a:chExt cx="486494" cy="487461"/>
          </a:xfrm>
        </p:grpSpPr>
        <p:sp>
          <p:nvSpPr>
            <p:cNvPr id="1198" name="Google Shape;1198;p48"/>
            <p:cNvSpPr/>
            <p:nvPr/>
          </p:nvSpPr>
          <p:spPr>
            <a:xfrm>
              <a:off x="5629599" y="4163453"/>
              <a:ext cx="28430" cy="28537"/>
            </a:xfrm>
            <a:custGeom>
              <a:avLst/>
              <a:gdLst/>
              <a:ahLst/>
              <a:cxnLst/>
              <a:rect l="l" t="t" r="r" b="b"/>
              <a:pathLst>
                <a:path w="268" h="269" extrusionOk="0">
                  <a:moveTo>
                    <a:pt x="134" y="0"/>
                  </a:moveTo>
                  <a:cubicBezTo>
                    <a:pt x="205" y="0"/>
                    <a:pt x="268" y="54"/>
                    <a:pt x="268" y="134"/>
                  </a:cubicBezTo>
                  <a:cubicBezTo>
                    <a:pt x="268" y="206"/>
                    <a:pt x="205" y="268"/>
                    <a:pt x="134" y="268"/>
                  </a:cubicBezTo>
                  <a:cubicBezTo>
                    <a:pt x="62" y="268"/>
                    <a:pt x="0" y="206"/>
                    <a:pt x="0" y="134"/>
                  </a:cubicBezTo>
                  <a:cubicBezTo>
                    <a:pt x="0" y="54"/>
                    <a:pt x="62"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5572739" y="4105743"/>
              <a:ext cx="142044" cy="143003"/>
            </a:xfrm>
            <a:custGeom>
              <a:avLst/>
              <a:gdLst/>
              <a:ahLst/>
              <a:cxnLst/>
              <a:rect l="l" t="t" r="r" b="b"/>
              <a:pathLst>
                <a:path w="1339" h="1348" extrusionOk="0">
                  <a:moveTo>
                    <a:pt x="670" y="1080"/>
                  </a:moveTo>
                  <a:cubicBezTo>
                    <a:pt x="447" y="1080"/>
                    <a:pt x="268" y="901"/>
                    <a:pt x="268" y="678"/>
                  </a:cubicBezTo>
                  <a:cubicBezTo>
                    <a:pt x="268" y="455"/>
                    <a:pt x="447" y="277"/>
                    <a:pt x="670" y="277"/>
                  </a:cubicBezTo>
                  <a:cubicBezTo>
                    <a:pt x="893" y="277"/>
                    <a:pt x="1071" y="455"/>
                    <a:pt x="1071" y="678"/>
                  </a:cubicBezTo>
                  <a:cubicBezTo>
                    <a:pt x="1071" y="901"/>
                    <a:pt x="893" y="1080"/>
                    <a:pt x="670" y="1080"/>
                  </a:cubicBezTo>
                  <a:close/>
                  <a:moveTo>
                    <a:pt x="670" y="0"/>
                  </a:moveTo>
                  <a:cubicBezTo>
                    <a:pt x="295" y="0"/>
                    <a:pt x="1" y="304"/>
                    <a:pt x="1" y="678"/>
                  </a:cubicBezTo>
                  <a:cubicBezTo>
                    <a:pt x="1" y="1044"/>
                    <a:pt x="295" y="1347"/>
                    <a:pt x="670" y="1347"/>
                  </a:cubicBezTo>
                  <a:cubicBezTo>
                    <a:pt x="1045" y="1347"/>
                    <a:pt x="1339" y="1044"/>
                    <a:pt x="1339" y="678"/>
                  </a:cubicBezTo>
                  <a:cubicBezTo>
                    <a:pt x="1339" y="304"/>
                    <a:pt x="1045"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5400565" y="3933464"/>
              <a:ext cx="486494" cy="487461"/>
            </a:xfrm>
            <a:custGeom>
              <a:avLst/>
              <a:gdLst/>
              <a:ahLst/>
              <a:cxnLst/>
              <a:rect l="l" t="t" r="r" b="b"/>
              <a:pathLst>
                <a:path w="4586" h="4595" extrusionOk="0">
                  <a:moveTo>
                    <a:pt x="2293" y="3239"/>
                  </a:moveTo>
                  <a:cubicBezTo>
                    <a:pt x="1775" y="3239"/>
                    <a:pt x="1347" y="2820"/>
                    <a:pt x="1347" y="2302"/>
                  </a:cubicBezTo>
                  <a:cubicBezTo>
                    <a:pt x="1347" y="1785"/>
                    <a:pt x="1775" y="1357"/>
                    <a:pt x="2293" y="1357"/>
                  </a:cubicBezTo>
                  <a:cubicBezTo>
                    <a:pt x="2810" y="1357"/>
                    <a:pt x="3238" y="1785"/>
                    <a:pt x="3238" y="2302"/>
                  </a:cubicBezTo>
                  <a:cubicBezTo>
                    <a:pt x="3238" y="2820"/>
                    <a:pt x="2810" y="3239"/>
                    <a:pt x="2293" y="3239"/>
                  </a:cubicBezTo>
                  <a:close/>
                  <a:moveTo>
                    <a:pt x="4050" y="3515"/>
                  </a:moveTo>
                  <a:cubicBezTo>
                    <a:pt x="3952" y="3515"/>
                    <a:pt x="3854" y="3551"/>
                    <a:pt x="3774" y="3596"/>
                  </a:cubicBezTo>
                  <a:lnTo>
                    <a:pt x="3497" y="3310"/>
                  </a:lnTo>
                  <a:cubicBezTo>
                    <a:pt x="3586" y="3239"/>
                    <a:pt x="3667" y="3159"/>
                    <a:pt x="3756" y="3061"/>
                  </a:cubicBezTo>
                  <a:cubicBezTo>
                    <a:pt x="4059" y="2713"/>
                    <a:pt x="4202" y="2365"/>
                    <a:pt x="4211" y="2356"/>
                  </a:cubicBezTo>
                  <a:lnTo>
                    <a:pt x="4229" y="2302"/>
                  </a:lnTo>
                  <a:lnTo>
                    <a:pt x="4211" y="2249"/>
                  </a:lnTo>
                  <a:cubicBezTo>
                    <a:pt x="4202" y="2231"/>
                    <a:pt x="4059" y="1892"/>
                    <a:pt x="3756" y="1535"/>
                  </a:cubicBezTo>
                  <a:cubicBezTo>
                    <a:pt x="3667" y="1446"/>
                    <a:pt x="3586" y="1366"/>
                    <a:pt x="3497" y="1285"/>
                  </a:cubicBezTo>
                  <a:lnTo>
                    <a:pt x="3774" y="1009"/>
                  </a:lnTo>
                  <a:cubicBezTo>
                    <a:pt x="3854" y="1053"/>
                    <a:pt x="3952" y="1080"/>
                    <a:pt x="4050" y="1080"/>
                  </a:cubicBezTo>
                  <a:cubicBezTo>
                    <a:pt x="4345" y="1080"/>
                    <a:pt x="4586" y="839"/>
                    <a:pt x="4586" y="545"/>
                  </a:cubicBezTo>
                  <a:cubicBezTo>
                    <a:pt x="4586" y="241"/>
                    <a:pt x="4345" y="1"/>
                    <a:pt x="4050" y="1"/>
                  </a:cubicBezTo>
                  <a:cubicBezTo>
                    <a:pt x="3756" y="1"/>
                    <a:pt x="3515" y="241"/>
                    <a:pt x="3515" y="545"/>
                  </a:cubicBezTo>
                  <a:cubicBezTo>
                    <a:pt x="3515" y="643"/>
                    <a:pt x="3542" y="732"/>
                    <a:pt x="3586" y="812"/>
                  </a:cubicBezTo>
                  <a:lnTo>
                    <a:pt x="3283" y="1125"/>
                  </a:lnTo>
                  <a:cubicBezTo>
                    <a:pt x="2980" y="919"/>
                    <a:pt x="2641" y="821"/>
                    <a:pt x="2293" y="821"/>
                  </a:cubicBezTo>
                  <a:cubicBezTo>
                    <a:pt x="1945" y="821"/>
                    <a:pt x="1606" y="919"/>
                    <a:pt x="1303" y="1125"/>
                  </a:cubicBezTo>
                  <a:lnTo>
                    <a:pt x="999" y="812"/>
                  </a:lnTo>
                  <a:cubicBezTo>
                    <a:pt x="1044" y="732"/>
                    <a:pt x="1071" y="643"/>
                    <a:pt x="1071" y="545"/>
                  </a:cubicBezTo>
                  <a:cubicBezTo>
                    <a:pt x="1071" y="241"/>
                    <a:pt x="830" y="1"/>
                    <a:pt x="535" y="1"/>
                  </a:cubicBezTo>
                  <a:cubicBezTo>
                    <a:pt x="241" y="1"/>
                    <a:pt x="0" y="241"/>
                    <a:pt x="0" y="545"/>
                  </a:cubicBezTo>
                  <a:cubicBezTo>
                    <a:pt x="0" y="839"/>
                    <a:pt x="241" y="1080"/>
                    <a:pt x="535" y="1080"/>
                  </a:cubicBezTo>
                  <a:cubicBezTo>
                    <a:pt x="634" y="1080"/>
                    <a:pt x="732" y="1053"/>
                    <a:pt x="812" y="1009"/>
                  </a:cubicBezTo>
                  <a:lnTo>
                    <a:pt x="1088" y="1285"/>
                  </a:lnTo>
                  <a:cubicBezTo>
                    <a:pt x="999" y="1366"/>
                    <a:pt x="910" y="1446"/>
                    <a:pt x="830" y="1535"/>
                  </a:cubicBezTo>
                  <a:cubicBezTo>
                    <a:pt x="526" y="1892"/>
                    <a:pt x="384" y="2231"/>
                    <a:pt x="375" y="2249"/>
                  </a:cubicBezTo>
                  <a:lnTo>
                    <a:pt x="357" y="2302"/>
                  </a:lnTo>
                  <a:lnTo>
                    <a:pt x="375" y="2356"/>
                  </a:lnTo>
                  <a:cubicBezTo>
                    <a:pt x="384" y="2365"/>
                    <a:pt x="526" y="2713"/>
                    <a:pt x="830" y="3061"/>
                  </a:cubicBezTo>
                  <a:cubicBezTo>
                    <a:pt x="910" y="3159"/>
                    <a:pt x="999" y="3239"/>
                    <a:pt x="1088" y="3310"/>
                  </a:cubicBezTo>
                  <a:lnTo>
                    <a:pt x="812" y="3596"/>
                  </a:lnTo>
                  <a:cubicBezTo>
                    <a:pt x="732" y="3551"/>
                    <a:pt x="634" y="3515"/>
                    <a:pt x="535" y="3515"/>
                  </a:cubicBezTo>
                  <a:cubicBezTo>
                    <a:pt x="241" y="3515"/>
                    <a:pt x="0" y="3765"/>
                    <a:pt x="0" y="4060"/>
                  </a:cubicBezTo>
                  <a:cubicBezTo>
                    <a:pt x="0" y="4354"/>
                    <a:pt x="241" y="4595"/>
                    <a:pt x="535" y="4595"/>
                  </a:cubicBezTo>
                  <a:cubicBezTo>
                    <a:pt x="830" y="4595"/>
                    <a:pt x="1071" y="4354"/>
                    <a:pt x="1071" y="4060"/>
                  </a:cubicBezTo>
                  <a:cubicBezTo>
                    <a:pt x="1071" y="3962"/>
                    <a:pt x="1044" y="3863"/>
                    <a:pt x="999" y="3783"/>
                  </a:cubicBezTo>
                  <a:lnTo>
                    <a:pt x="1303" y="3480"/>
                  </a:lnTo>
                  <a:cubicBezTo>
                    <a:pt x="1606" y="3676"/>
                    <a:pt x="1945" y="3783"/>
                    <a:pt x="2293" y="3783"/>
                  </a:cubicBezTo>
                  <a:cubicBezTo>
                    <a:pt x="2641" y="3783"/>
                    <a:pt x="2980" y="3676"/>
                    <a:pt x="3283" y="3480"/>
                  </a:cubicBezTo>
                  <a:lnTo>
                    <a:pt x="3586" y="3783"/>
                  </a:lnTo>
                  <a:cubicBezTo>
                    <a:pt x="3542" y="3863"/>
                    <a:pt x="3515" y="3962"/>
                    <a:pt x="3515" y="4060"/>
                  </a:cubicBezTo>
                  <a:cubicBezTo>
                    <a:pt x="3515" y="4354"/>
                    <a:pt x="3756" y="4595"/>
                    <a:pt x="4050" y="4595"/>
                  </a:cubicBezTo>
                  <a:cubicBezTo>
                    <a:pt x="4345" y="4595"/>
                    <a:pt x="4586" y="4354"/>
                    <a:pt x="4586" y="4060"/>
                  </a:cubicBezTo>
                  <a:cubicBezTo>
                    <a:pt x="4586" y="3765"/>
                    <a:pt x="4345" y="3515"/>
                    <a:pt x="4050" y="35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8"/>
          <p:cNvGrpSpPr/>
          <p:nvPr/>
        </p:nvGrpSpPr>
        <p:grpSpPr>
          <a:xfrm>
            <a:off x="6135829" y="3933464"/>
            <a:ext cx="443955" cy="487461"/>
            <a:chOff x="6135829" y="3933464"/>
            <a:chExt cx="443955" cy="487461"/>
          </a:xfrm>
        </p:grpSpPr>
        <p:sp>
          <p:nvSpPr>
            <p:cNvPr id="1202" name="Google Shape;1202;p48"/>
            <p:cNvSpPr/>
            <p:nvPr/>
          </p:nvSpPr>
          <p:spPr>
            <a:xfrm>
              <a:off x="6285406" y="4083996"/>
              <a:ext cx="143954" cy="144806"/>
            </a:xfrm>
            <a:custGeom>
              <a:avLst/>
              <a:gdLst/>
              <a:ahLst/>
              <a:cxnLst/>
              <a:rect l="l" t="t" r="r" b="b"/>
              <a:pathLst>
                <a:path w="1357" h="1365" extrusionOk="0">
                  <a:moveTo>
                    <a:pt x="268" y="803"/>
                  </a:moveTo>
                  <a:lnTo>
                    <a:pt x="1089" y="803"/>
                  </a:lnTo>
                  <a:lnTo>
                    <a:pt x="1089" y="1079"/>
                  </a:lnTo>
                  <a:lnTo>
                    <a:pt x="268" y="1079"/>
                  </a:lnTo>
                  <a:close/>
                  <a:moveTo>
                    <a:pt x="268" y="268"/>
                  </a:moveTo>
                  <a:lnTo>
                    <a:pt x="536" y="268"/>
                  </a:lnTo>
                  <a:lnTo>
                    <a:pt x="536" y="535"/>
                  </a:lnTo>
                  <a:lnTo>
                    <a:pt x="268" y="535"/>
                  </a:lnTo>
                  <a:close/>
                  <a:moveTo>
                    <a:pt x="821" y="268"/>
                  </a:moveTo>
                  <a:lnTo>
                    <a:pt x="1089" y="268"/>
                  </a:lnTo>
                  <a:lnTo>
                    <a:pt x="1089" y="535"/>
                  </a:lnTo>
                  <a:lnTo>
                    <a:pt x="821" y="535"/>
                  </a:lnTo>
                  <a:close/>
                  <a:moveTo>
                    <a:pt x="0" y="1365"/>
                  </a:moveTo>
                  <a:lnTo>
                    <a:pt x="1356" y="1365"/>
                  </a:lnTo>
                  <a:lnTo>
                    <a:pt x="1356"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135829" y="3933464"/>
              <a:ext cx="443955" cy="487461"/>
            </a:xfrm>
            <a:custGeom>
              <a:avLst/>
              <a:gdLst/>
              <a:ahLst/>
              <a:cxnLst/>
              <a:rect l="l" t="t" r="r" b="b"/>
              <a:pathLst>
                <a:path w="4185" h="4595" extrusionOk="0">
                  <a:moveTo>
                    <a:pt x="3043" y="2231"/>
                  </a:moveTo>
                  <a:lnTo>
                    <a:pt x="3043" y="3052"/>
                  </a:lnTo>
                  <a:lnTo>
                    <a:pt x="1134" y="3052"/>
                  </a:lnTo>
                  <a:lnTo>
                    <a:pt x="1134" y="2231"/>
                  </a:lnTo>
                  <a:lnTo>
                    <a:pt x="866" y="2231"/>
                  </a:lnTo>
                  <a:lnTo>
                    <a:pt x="866" y="2507"/>
                  </a:lnTo>
                  <a:lnTo>
                    <a:pt x="598" y="2507"/>
                  </a:lnTo>
                  <a:lnTo>
                    <a:pt x="598" y="1696"/>
                  </a:lnTo>
                  <a:lnTo>
                    <a:pt x="866" y="1696"/>
                  </a:lnTo>
                  <a:lnTo>
                    <a:pt x="866" y="1963"/>
                  </a:lnTo>
                  <a:lnTo>
                    <a:pt x="1134" y="1963"/>
                  </a:lnTo>
                  <a:lnTo>
                    <a:pt x="1134" y="1151"/>
                  </a:lnTo>
                  <a:lnTo>
                    <a:pt x="3043" y="1151"/>
                  </a:lnTo>
                  <a:lnTo>
                    <a:pt x="3043" y="1963"/>
                  </a:lnTo>
                  <a:lnTo>
                    <a:pt x="3310" y="1963"/>
                  </a:lnTo>
                  <a:lnTo>
                    <a:pt x="3310" y="1696"/>
                  </a:lnTo>
                  <a:lnTo>
                    <a:pt x="3578" y="1696"/>
                  </a:lnTo>
                  <a:lnTo>
                    <a:pt x="3578" y="2507"/>
                  </a:lnTo>
                  <a:lnTo>
                    <a:pt x="3310" y="2507"/>
                  </a:lnTo>
                  <a:lnTo>
                    <a:pt x="3310" y="2231"/>
                  </a:lnTo>
                  <a:close/>
                  <a:moveTo>
                    <a:pt x="3569" y="616"/>
                  </a:moveTo>
                  <a:cubicBezTo>
                    <a:pt x="3177" y="224"/>
                    <a:pt x="2650" y="1"/>
                    <a:pt x="2088" y="1"/>
                  </a:cubicBezTo>
                  <a:cubicBezTo>
                    <a:pt x="1535" y="1"/>
                    <a:pt x="1009" y="224"/>
                    <a:pt x="607" y="616"/>
                  </a:cubicBezTo>
                  <a:cubicBezTo>
                    <a:pt x="215" y="1009"/>
                    <a:pt x="1" y="1535"/>
                    <a:pt x="1" y="2097"/>
                  </a:cubicBezTo>
                  <a:cubicBezTo>
                    <a:pt x="1" y="2588"/>
                    <a:pt x="170" y="3061"/>
                    <a:pt x="483" y="3435"/>
                  </a:cubicBezTo>
                  <a:cubicBezTo>
                    <a:pt x="777" y="3792"/>
                    <a:pt x="1187" y="4042"/>
                    <a:pt x="1642" y="4140"/>
                  </a:cubicBezTo>
                  <a:lnTo>
                    <a:pt x="2088" y="4595"/>
                  </a:lnTo>
                  <a:lnTo>
                    <a:pt x="2543" y="4140"/>
                  </a:lnTo>
                  <a:cubicBezTo>
                    <a:pt x="2998" y="4042"/>
                    <a:pt x="3409" y="3792"/>
                    <a:pt x="3703" y="3435"/>
                  </a:cubicBezTo>
                  <a:cubicBezTo>
                    <a:pt x="4015" y="3061"/>
                    <a:pt x="4185" y="2588"/>
                    <a:pt x="4185" y="2097"/>
                  </a:cubicBezTo>
                  <a:cubicBezTo>
                    <a:pt x="4185" y="1535"/>
                    <a:pt x="3971" y="1009"/>
                    <a:pt x="3569" y="6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8"/>
          <p:cNvGrpSpPr/>
          <p:nvPr/>
        </p:nvGrpSpPr>
        <p:grpSpPr>
          <a:xfrm>
            <a:off x="6827704" y="3955211"/>
            <a:ext cx="487449" cy="444915"/>
            <a:chOff x="6827704" y="3955211"/>
            <a:chExt cx="487449" cy="444915"/>
          </a:xfrm>
        </p:grpSpPr>
        <p:sp>
          <p:nvSpPr>
            <p:cNvPr id="1205" name="Google Shape;1205;p48"/>
            <p:cNvSpPr/>
            <p:nvPr/>
          </p:nvSpPr>
          <p:spPr>
            <a:xfrm>
              <a:off x="7114447" y="4100015"/>
              <a:ext cx="57815" cy="80519"/>
            </a:xfrm>
            <a:custGeom>
              <a:avLst/>
              <a:gdLst/>
              <a:ahLst/>
              <a:cxnLst/>
              <a:rect l="l" t="t" r="r" b="b"/>
              <a:pathLst>
                <a:path w="545" h="759" extrusionOk="0">
                  <a:moveTo>
                    <a:pt x="0" y="759"/>
                  </a:moveTo>
                  <a:lnTo>
                    <a:pt x="544" y="705"/>
                  </a:lnTo>
                  <a:cubicBezTo>
                    <a:pt x="526" y="509"/>
                    <a:pt x="482" y="206"/>
                    <a:pt x="375" y="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6827704" y="4100015"/>
              <a:ext cx="487449" cy="256620"/>
            </a:xfrm>
            <a:custGeom>
              <a:avLst/>
              <a:gdLst/>
              <a:ahLst/>
              <a:cxnLst/>
              <a:rect l="l" t="t" r="r" b="b"/>
              <a:pathLst>
                <a:path w="4595" h="2419" extrusionOk="0">
                  <a:moveTo>
                    <a:pt x="2168" y="1482"/>
                  </a:moveTo>
                  <a:lnTo>
                    <a:pt x="2435" y="1482"/>
                  </a:lnTo>
                  <a:lnTo>
                    <a:pt x="2435" y="1749"/>
                  </a:lnTo>
                  <a:lnTo>
                    <a:pt x="2168" y="1749"/>
                  </a:lnTo>
                  <a:close/>
                  <a:moveTo>
                    <a:pt x="4327" y="1473"/>
                  </a:moveTo>
                  <a:lnTo>
                    <a:pt x="4327" y="1205"/>
                  </a:lnTo>
                  <a:lnTo>
                    <a:pt x="4594" y="1205"/>
                  </a:lnTo>
                  <a:cubicBezTo>
                    <a:pt x="4568" y="830"/>
                    <a:pt x="4452" y="474"/>
                    <a:pt x="4238" y="161"/>
                  </a:cubicBezTo>
                  <a:lnTo>
                    <a:pt x="4130" y="1"/>
                  </a:lnTo>
                  <a:lnTo>
                    <a:pt x="3372" y="1"/>
                  </a:lnTo>
                  <a:cubicBezTo>
                    <a:pt x="3417" y="117"/>
                    <a:pt x="3461" y="259"/>
                    <a:pt x="3488" y="420"/>
                  </a:cubicBezTo>
                  <a:cubicBezTo>
                    <a:pt x="3524" y="643"/>
                    <a:pt x="3524" y="813"/>
                    <a:pt x="3524" y="821"/>
                  </a:cubicBezTo>
                  <a:lnTo>
                    <a:pt x="3524" y="937"/>
                  </a:lnTo>
                  <a:lnTo>
                    <a:pt x="125" y="1312"/>
                  </a:lnTo>
                  <a:cubicBezTo>
                    <a:pt x="45" y="1455"/>
                    <a:pt x="0" y="1606"/>
                    <a:pt x="0" y="1767"/>
                  </a:cubicBezTo>
                  <a:lnTo>
                    <a:pt x="0" y="2418"/>
                  </a:lnTo>
                  <a:lnTo>
                    <a:pt x="410" y="2418"/>
                  </a:lnTo>
                  <a:cubicBezTo>
                    <a:pt x="410" y="2053"/>
                    <a:pt x="714" y="1749"/>
                    <a:pt x="1079" y="1749"/>
                  </a:cubicBezTo>
                  <a:cubicBezTo>
                    <a:pt x="1454" y="1749"/>
                    <a:pt x="1757" y="2053"/>
                    <a:pt x="1757" y="2418"/>
                  </a:cubicBezTo>
                  <a:lnTo>
                    <a:pt x="2846" y="2418"/>
                  </a:lnTo>
                  <a:cubicBezTo>
                    <a:pt x="2846" y="2053"/>
                    <a:pt x="3149" y="1749"/>
                    <a:pt x="3524" y="1749"/>
                  </a:cubicBezTo>
                  <a:cubicBezTo>
                    <a:pt x="3890" y="1749"/>
                    <a:pt x="4193" y="2053"/>
                    <a:pt x="4193" y="2418"/>
                  </a:cubicBezTo>
                  <a:lnTo>
                    <a:pt x="4594" y="2418"/>
                  </a:lnTo>
                  <a:lnTo>
                    <a:pt x="4594" y="14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868334" y="4100969"/>
              <a:ext cx="217787" cy="107040"/>
            </a:xfrm>
            <a:custGeom>
              <a:avLst/>
              <a:gdLst/>
              <a:ahLst/>
              <a:cxnLst/>
              <a:rect l="l" t="t" r="r" b="b"/>
              <a:pathLst>
                <a:path w="2053" h="1009" extrusionOk="0">
                  <a:moveTo>
                    <a:pt x="2052" y="786"/>
                  </a:moveTo>
                  <a:lnTo>
                    <a:pt x="2052" y="1"/>
                  </a:lnTo>
                  <a:cubicBezTo>
                    <a:pt x="1508" y="54"/>
                    <a:pt x="991" y="250"/>
                    <a:pt x="554" y="580"/>
                  </a:cubicBezTo>
                  <a:lnTo>
                    <a:pt x="1" y="100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899629" y="4313879"/>
              <a:ext cx="85184" cy="86247"/>
            </a:xfrm>
            <a:custGeom>
              <a:avLst/>
              <a:gdLst/>
              <a:ahLst/>
              <a:cxnLst/>
              <a:rect l="l" t="t" r="r" b="b"/>
              <a:pathLst>
                <a:path w="803" h="813" extrusionOk="0">
                  <a:moveTo>
                    <a:pt x="401" y="1"/>
                  </a:moveTo>
                  <a:cubicBezTo>
                    <a:pt x="625" y="1"/>
                    <a:pt x="803" y="179"/>
                    <a:pt x="803" y="402"/>
                  </a:cubicBezTo>
                  <a:cubicBezTo>
                    <a:pt x="803" y="625"/>
                    <a:pt x="625" y="813"/>
                    <a:pt x="401" y="813"/>
                  </a:cubicBezTo>
                  <a:cubicBezTo>
                    <a:pt x="178" y="813"/>
                    <a:pt x="0" y="625"/>
                    <a:pt x="0" y="402"/>
                  </a:cubicBezTo>
                  <a:cubicBezTo>
                    <a:pt x="0" y="179"/>
                    <a:pt x="178"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7157942" y="4313879"/>
              <a:ext cx="86245" cy="86247"/>
            </a:xfrm>
            <a:custGeom>
              <a:avLst/>
              <a:gdLst/>
              <a:ahLst/>
              <a:cxnLst/>
              <a:rect l="l" t="t" r="r" b="b"/>
              <a:pathLst>
                <a:path w="813" h="813" extrusionOk="0">
                  <a:moveTo>
                    <a:pt x="411" y="1"/>
                  </a:moveTo>
                  <a:cubicBezTo>
                    <a:pt x="634" y="1"/>
                    <a:pt x="812" y="179"/>
                    <a:pt x="812" y="402"/>
                  </a:cubicBezTo>
                  <a:cubicBezTo>
                    <a:pt x="812" y="625"/>
                    <a:pt x="634" y="813"/>
                    <a:pt x="411" y="813"/>
                  </a:cubicBezTo>
                  <a:cubicBezTo>
                    <a:pt x="188" y="813"/>
                    <a:pt x="0" y="625"/>
                    <a:pt x="0" y="402"/>
                  </a:cubicBezTo>
                  <a:cubicBezTo>
                    <a:pt x="0" y="179"/>
                    <a:pt x="188"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970598" y="3955211"/>
              <a:ext cx="201663" cy="61635"/>
            </a:xfrm>
            <a:custGeom>
              <a:avLst/>
              <a:gdLst/>
              <a:ahLst/>
              <a:cxnLst/>
              <a:rect l="l" t="t" r="r" b="b"/>
              <a:pathLst>
                <a:path w="1901" h="581" extrusionOk="0">
                  <a:moveTo>
                    <a:pt x="955" y="268"/>
                  </a:moveTo>
                  <a:cubicBezTo>
                    <a:pt x="1240" y="268"/>
                    <a:pt x="1508" y="384"/>
                    <a:pt x="1713" y="581"/>
                  </a:cubicBezTo>
                  <a:lnTo>
                    <a:pt x="1900" y="393"/>
                  </a:lnTo>
                  <a:cubicBezTo>
                    <a:pt x="1651" y="144"/>
                    <a:pt x="1312" y="1"/>
                    <a:pt x="955" y="1"/>
                  </a:cubicBezTo>
                  <a:cubicBezTo>
                    <a:pt x="598" y="1"/>
                    <a:pt x="259" y="144"/>
                    <a:pt x="0" y="393"/>
                  </a:cubicBezTo>
                  <a:lnTo>
                    <a:pt x="196" y="581"/>
                  </a:lnTo>
                  <a:cubicBezTo>
                    <a:pt x="393" y="384"/>
                    <a:pt x="669" y="268"/>
                    <a:pt x="955"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011228" y="4012072"/>
              <a:ext cx="121252" cy="45510"/>
            </a:xfrm>
            <a:custGeom>
              <a:avLst/>
              <a:gdLst/>
              <a:ahLst/>
              <a:cxnLst/>
              <a:rect l="l" t="t" r="r" b="b"/>
              <a:pathLst>
                <a:path w="1143" h="429" extrusionOk="0">
                  <a:moveTo>
                    <a:pt x="1" y="241"/>
                  </a:moveTo>
                  <a:lnTo>
                    <a:pt x="188" y="428"/>
                  </a:lnTo>
                  <a:cubicBezTo>
                    <a:pt x="295" y="330"/>
                    <a:pt x="429" y="268"/>
                    <a:pt x="572" y="268"/>
                  </a:cubicBezTo>
                  <a:cubicBezTo>
                    <a:pt x="714" y="268"/>
                    <a:pt x="848" y="330"/>
                    <a:pt x="955" y="428"/>
                  </a:cubicBezTo>
                  <a:lnTo>
                    <a:pt x="1143" y="241"/>
                  </a:lnTo>
                  <a:cubicBezTo>
                    <a:pt x="991" y="89"/>
                    <a:pt x="786" y="0"/>
                    <a:pt x="572" y="0"/>
                  </a:cubicBezTo>
                  <a:cubicBezTo>
                    <a:pt x="358" y="0"/>
                    <a:pt x="152" y="89"/>
                    <a:pt x="1" y="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8"/>
          <p:cNvGrpSpPr/>
          <p:nvPr/>
        </p:nvGrpSpPr>
        <p:grpSpPr>
          <a:xfrm>
            <a:off x="7542175" y="3962849"/>
            <a:ext cx="487449" cy="429749"/>
            <a:chOff x="7542175" y="3962849"/>
            <a:chExt cx="487449" cy="429749"/>
          </a:xfrm>
        </p:grpSpPr>
        <p:sp>
          <p:nvSpPr>
            <p:cNvPr id="1213" name="Google Shape;1213;p48"/>
            <p:cNvSpPr/>
            <p:nvPr/>
          </p:nvSpPr>
          <p:spPr>
            <a:xfrm>
              <a:off x="7542175" y="4076358"/>
              <a:ext cx="487449" cy="316239"/>
            </a:xfrm>
            <a:custGeom>
              <a:avLst/>
              <a:gdLst/>
              <a:ahLst/>
              <a:cxnLst/>
              <a:rect l="l" t="t" r="r" b="b"/>
              <a:pathLst>
                <a:path w="4595" h="2981" extrusionOk="0">
                  <a:moveTo>
                    <a:pt x="1098" y="1437"/>
                  </a:moveTo>
                  <a:cubicBezTo>
                    <a:pt x="1098" y="1428"/>
                    <a:pt x="1187" y="1214"/>
                    <a:pt x="1383" y="1000"/>
                  </a:cubicBezTo>
                  <a:cubicBezTo>
                    <a:pt x="1633" y="705"/>
                    <a:pt x="1954" y="545"/>
                    <a:pt x="2293" y="545"/>
                  </a:cubicBezTo>
                  <a:cubicBezTo>
                    <a:pt x="2641" y="545"/>
                    <a:pt x="2953" y="705"/>
                    <a:pt x="3212" y="1000"/>
                  </a:cubicBezTo>
                  <a:cubicBezTo>
                    <a:pt x="3399" y="1214"/>
                    <a:pt x="3489" y="1428"/>
                    <a:pt x="3497" y="1437"/>
                  </a:cubicBezTo>
                  <a:lnTo>
                    <a:pt x="3515" y="1490"/>
                  </a:lnTo>
                  <a:lnTo>
                    <a:pt x="3497" y="1544"/>
                  </a:lnTo>
                  <a:cubicBezTo>
                    <a:pt x="3489" y="1553"/>
                    <a:pt x="3399" y="1767"/>
                    <a:pt x="3212" y="1981"/>
                  </a:cubicBezTo>
                  <a:cubicBezTo>
                    <a:pt x="2953" y="2276"/>
                    <a:pt x="2641" y="2427"/>
                    <a:pt x="2293" y="2427"/>
                  </a:cubicBezTo>
                  <a:cubicBezTo>
                    <a:pt x="1954" y="2427"/>
                    <a:pt x="1633" y="2276"/>
                    <a:pt x="1383" y="1981"/>
                  </a:cubicBezTo>
                  <a:cubicBezTo>
                    <a:pt x="1187" y="1767"/>
                    <a:pt x="1098" y="1553"/>
                    <a:pt x="1098" y="1544"/>
                  </a:cubicBezTo>
                  <a:lnTo>
                    <a:pt x="1071" y="1490"/>
                  </a:lnTo>
                  <a:close/>
                  <a:moveTo>
                    <a:pt x="0" y="2980"/>
                  </a:moveTo>
                  <a:lnTo>
                    <a:pt x="4595" y="2980"/>
                  </a:lnTo>
                  <a:lnTo>
                    <a:pt x="4595"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7771209" y="4220207"/>
              <a:ext cx="28430" cy="28537"/>
            </a:xfrm>
            <a:custGeom>
              <a:avLst/>
              <a:gdLst/>
              <a:ahLst/>
              <a:cxnLst/>
              <a:rect l="l" t="t" r="r" b="b"/>
              <a:pathLst>
                <a:path w="268" h="269" extrusionOk="0">
                  <a:moveTo>
                    <a:pt x="134" y="1"/>
                  </a:moveTo>
                  <a:cubicBezTo>
                    <a:pt x="214" y="1"/>
                    <a:pt x="268" y="63"/>
                    <a:pt x="268" y="134"/>
                  </a:cubicBezTo>
                  <a:cubicBezTo>
                    <a:pt x="268" y="206"/>
                    <a:pt x="214" y="268"/>
                    <a:pt x="134" y="268"/>
                  </a:cubicBezTo>
                  <a:cubicBezTo>
                    <a:pt x="63" y="268"/>
                    <a:pt x="0" y="206"/>
                    <a:pt x="0" y="134"/>
                  </a:cubicBezTo>
                  <a:cubicBezTo>
                    <a:pt x="0" y="63"/>
                    <a:pt x="6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7686979" y="4162498"/>
              <a:ext cx="196889" cy="143003"/>
            </a:xfrm>
            <a:custGeom>
              <a:avLst/>
              <a:gdLst/>
              <a:ahLst/>
              <a:cxnLst/>
              <a:rect l="l" t="t" r="r" b="b"/>
              <a:pathLst>
                <a:path w="1856" h="1348" extrusionOk="0">
                  <a:moveTo>
                    <a:pt x="928" y="277"/>
                  </a:moveTo>
                  <a:cubicBezTo>
                    <a:pt x="1151" y="277"/>
                    <a:pt x="1339" y="455"/>
                    <a:pt x="1339" y="678"/>
                  </a:cubicBezTo>
                  <a:cubicBezTo>
                    <a:pt x="1339" y="902"/>
                    <a:pt x="1151" y="1080"/>
                    <a:pt x="928" y="1080"/>
                  </a:cubicBezTo>
                  <a:cubicBezTo>
                    <a:pt x="705" y="1080"/>
                    <a:pt x="527" y="902"/>
                    <a:pt x="527" y="678"/>
                  </a:cubicBezTo>
                  <a:cubicBezTo>
                    <a:pt x="527" y="455"/>
                    <a:pt x="705" y="277"/>
                    <a:pt x="928" y="277"/>
                  </a:cubicBezTo>
                  <a:close/>
                  <a:moveTo>
                    <a:pt x="928" y="1348"/>
                  </a:moveTo>
                  <a:cubicBezTo>
                    <a:pt x="1472" y="1348"/>
                    <a:pt x="1776" y="848"/>
                    <a:pt x="1856" y="678"/>
                  </a:cubicBezTo>
                  <a:cubicBezTo>
                    <a:pt x="1820" y="607"/>
                    <a:pt x="1749" y="482"/>
                    <a:pt x="1642" y="357"/>
                  </a:cubicBezTo>
                  <a:cubicBezTo>
                    <a:pt x="1437" y="125"/>
                    <a:pt x="1196" y="0"/>
                    <a:pt x="928" y="0"/>
                  </a:cubicBezTo>
                  <a:cubicBezTo>
                    <a:pt x="393" y="0"/>
                    <a:pt x="90" y="509"/>
                    <a:pt x="0" y="678"/>
                  </a:cubicBezTo>
                  <a:cubicBezTo>
                    <a:pt x="36" y="750"/>
                    <a:pt x="107" y="875"/>
                    <a:pt x="223" y="1000"/>
                  </a:cubicBezTo>
                  <a:cubicBezTo>
                    <a:pt x="429" y="1232"/>
                    <a:pt x="669" y="1348"/>
                    <a:pt x="928" y="13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7542175" y="3962849"/>
              <a:ext cx="487449" cy="85292"/>
            </a:xfrm>
            <a:custGeom>
              <a:avLst/>
              <a:gdLst/>
              <a:ahLst/>
              <a:cxnLst/>
              <a:rect l="l" t="t" r="r" b="b"/>
              <a:pathLst>
                <a:path w="4595" h="804" extrusionOk="0">
                  <a:moveTo>
                    <a:pt x="1883" y="535"/>
                  </a:moveTo>
                  <a:lnTo>
                    <a:pt x="1615" y="535"/>
                  </a:lnTo>
                  <a:lnTo>
                    <a:pt x="1615" y="268"/>
                  </a:lnTo>
                  <a:lnTo>
                    <a:pt x="1883" y="268"/>
                  </a:lnTo>
                  <a:close/>
                  <a:moveTo>
                    <a:pt x="1348" y="535"/>
                  </a:moveTo>
                  <a:lnTo>
                    <a:pt x="1080" y="535"/>
                  </a:lnTo>
                  <a:lnTo>
                    <a:pt x="1080" y="268"/>
                  </a:lnTo>
                  <a:lnTo>
                    <a:pt x="1348" y="268"/>
                  </a:lnTo>
                  <a:close/>
                  <a:moveTo>
                    <a:pt x="803" y="535"/>
                  </a:moveTo>
                  <a:lnTo>
                    <a:pt x="536" y="535"/>
                  </a:lnTo>
                  <a:lnTo>
                    <a:pt x="536" y="268"/>
                  </a:lnTo>
                  <a:lnTo>
                    <a:pt x="803" y="268"/>
                  </a:lnTo>
                  <a:close/>
                  <a:moveTo>
                    <a:pt x="0" y="803"/>
                  </a:moveTo>
                  <a:lnTo>
                    <a:pt x="4595" y="803"/>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50"/>
        <p:cNvGrpSpPr/>
        <p:nvPr/>
      </p:nvGrpSpPr>
      <p:grpSpPr>
        <a:xfrm>
          <a:off x="0" y="0"/>
          <a:ext cx="0" cy="0"/>
          <a:chOff x="0" y="0"/>
          <a:chExt cx="0" cy="0"/>
        </a:xfrm>
      </p:grpSpPr>
      <p:sp>
        <p:nvSpPr>
          <p:cNvPr id="1351" name="Google Shape;1351;p5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Trispace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https://fonts.google.com/specimen/Trispace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Maven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https://fonts.google.com/specimen/Maven+Pro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52" name="Google Shape;1352;p53"/>
          <p:cNvSpPr/>
          <p:nvPr/>
        </p:nvSpPr>
        <p:spPr>
          <a:xfrm>
            <a:off x="2583513"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3645332" y="2947175"/>
            <a:ext cx="791400" cy="754200"/>
          </a:xfrm>
          <a:prstGeom prst="roundRect">
            <a:avLst>
              <a:gd name="adj" fmla="val 16667"/>
            </a:avLst>
          </a:prstGeom>
          <a:solidFill>
            <a:srgbClr val="0B02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4707152" y="2947175"/>
            <a:ext cx="791400" cy="754200"/>
          </a:xfrm>
          <a:prstGeom prst="roundRect">
            <a:avLst>
              <a:gd name="adj" fmla="val 16667"/>
            </a:avLst>
          </a:prstGeom>
          <a:solidFill>
            <a:srgbClr val="CEAB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txBox="1"/>
          <p:nvPr/>
        </p:nvSpPr>
        <p:spPr>
          <a:xfrm>
            <a:off x="25835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356" name="Google Shape;1356;p53"/>
          <p:cNvSpPr txBox="1"/>
          <p:nvPr/>
        </p:nvSpPr>
        <p:spPr>
          <a:xfrm>
            <a:off x="36453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#0b0218</a:t>
            </a:r>
            <a:endParaRPr sz="1000">
              <a:solidFill>
                <a:srgbClr val="FFFFFF"/>
              </a:solidFill>
            </a:endParaRPr>
          </a:p>
        </p:txBody>
      </p:sp>
      <p:sp>
        <p:nvSpPr>
          <p:cNvPr id="1357" name="Google Shape;1357;p53"/>
          <p:cNvSpPr txBox="1"/>
          <p:nvPr/>
        </p:nvSpPr>
        <p:spPr>
          <a:xfrm>
            <a:off x="47071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#ceabff</a:t>
            </a:r>
            <a:endParaRPr sz="1000"/>
          </a:p>
        </p:txBody>
      </p:sp>
      <p:sp>
        <p:nvSpPr>
          <p:cNvPr id="1358" name="Google Shape;1358;p53"/>
          <p:cNvSpPr/>
          <p:nvPr/>
        </p:nvSpPr>
        <p:spPr>
          <a:xfrm>
            <a:off x="5768988" y="2947175"/>
            <a:ext cx="791400" cy="754200"/>
          </a:xfrm>
          <a:prstGeom prst="roundRect">
            <a:avLst>
              <a:gd name="adj" fmla="val 16667"/>
            </a:avLst>
          </a:prstGeom>
          <a:solidFill>
            <a:srgbClr val="8134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txBox="1"/>
          <p:nvPr/>
        </p:nvSpPr>
        <p:spPr>
          <a:xfrm>
            <a:off x="57689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#8134ec</a:t>
            </a:r>
            <a:endParaRPr sz="1000">
              <a:solidFill>
                <a:srgbClr val="FFFFFF"/>
              </a:solidFill>
            </a:endParaRPr>
          </a:p>
        </p:txBody>
      </p:sp>
      <p:sp>
        <p:nvSpPr>
          <p:cNvPr id="1360" name="Google Shape;1360;p53"/>
          <p:cNvSpPr/>
          <p:nvPr/>
        </p:nvSpPr>
        <p:spPr>
          <a:xfrm>
            <a:off x="3114425" y="3878275"/>
            <a:ext cx="791400" cy="754200"/>
          </a:xfrm>
          <a:prstGeom prst="roundRect">
            <a:avLst>
              <a:gd name="adj" fmla="val 16667"/>
            </a:avLst>
          </a:prstGeom>
          <a:solidFill>
            <a:srgbClr val="2401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4176245" y="3878275"/>
            <a:ext cx="791400" cy="754200"/>
          </a:xfrm>
          <a:prstGeom prst="roundRect">
            <a:avLst>
              <a:gd name="adj" fmla="val 16667"/>
            </a:avLst>
          </a:prstGeom>
          <a:solidFill>
            <a:srgbClr val="9101B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5238064" y="3878275"/>
            <a:ext cx="791400" cy="754200"/>
          </a:xfrm>
          <a:prstGeom prst="roundRect">
            <a:avLst>
              <a:gd name="adj" fmla="val 16667"/>
            </a:avLst>
          </a:prstGeom>
          <a:solidFill>
            <a:srgbClr val="4654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#240155</a:t>
            </a:r>
            <a:endParaRPr sz="1000">
              <a:solidFill>
                <a:srgbClr val="FFFFFF"/>
              </a:solidFill>
            </a:endParaRPr>
          </a:p>
        </p:txBody>
      </p:sp>
      <p:sp>
        <p:nvSpPr>
          <p:cNvPr id="1364" name="Google Shape;1364;p53"/>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#9101be</a:t>
            </a:r>
            <a:endParaRPr sz="1000">
              <a:solidFill>
                <a:srgbClr val="FFFFFF"/>
              </a:solidFill>
            </a:endParaRPr>
          </a:p>
        </p:txBody>
      </p:sp>
      <p:sp>
        <p:nvSpPr>
          <p:cNvPr id="1365" name="Google Shape;1365;p53"/>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#4654f0</a:t>
            </a:r>
            <a:endParaRPr sz="1000">
              <a:solidFill>
                <a:srgbClr val="FFFFFF"/>
              </a:solidFill>
            </a:endParaRPr>
          </a:p>
        </p:txBody>
      </p:sp>
      <p:sp>
        <p:nvSpPr>
          <p:cNvPr id="1366" name="Google Shape;1366;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4059664" y="2526307"/>
            <a:ext cx="4199820" cy="2410151"/>
          </a:xfrm>
          <a:prstGeom prst="rect">
            <a:avLst/>
          </a:prstGeom>
        </p:spPr>
        <p:txBody>
          <a:bodyPr spcFirstLastPara="1" wrap="square" lIns="91425" tIns="91425" rIns="91425" bIns="91425" anchor="ctr" anchorCtr="0">
            <a:noAutofit/>
          </a:bodyPr>
          <a:lstStyle/>
          <a:p>
            <a:pPr algn="l"/>
            <a:r>
              <a:rPr lang="en-US" sz="3600" b="1" err="1">
                <a:latin typeface="Montserrat" panose="00000500000000000000" pitchFamily="2" charset="0"/>
              </a:rPr>
              <a:t>GIỚI</a:t>
            </a:r>
            <a:r>
              <a:rPr lang="en-US" sz="3600" b="1">
                <a:latin typeface="Montserrat" panose="00000500000000000000" pitchFamily="2" charset="0"/>
              </a:rPr>
              <a:t> </a:t>
            </a:r>
            <a:r>
              <a:rPr lang="en-US" sz="3600" b="1" err="1">
                <a:latin typeface="Montserrat" panose="00000500000000000000" pitchFamily="2" charset="0"/>
              </a:rPr>
              <a:t>THIỆU</a:t>
            </a:r>
            <a:r>
              <a:rPr lang="en-US" sz="3600" b="1">
                <a:latin typeface="Montserrat" panose="00000500000000000000" pitchFamily="2" charset="0"/>
              </a:rPr>
              <a:t> VÀ</a:t>
            </a:r>
            <a:br>
              <a:rPr lang="en-US" sz="3600" b="1">
                <a:latin typeface="Montserrat" panose="00000500000000000000" pitchFamily="2" charset="0"/>
              </a:rPr>
            </a:br>
            <a:r>
              <a:rPr lang="en-US" sz="3600" b="1" err="1">
                <a:latin typeface="Montserrat" panose="00000500000000000000" pitchFamily="2" charset="0"/>
              </a:rPr>
              <a:t>XÁC</a:t>
            </a:r>
            <a:r>
              <a:rPr lang="en-US" sz="3600" b="1">
                <a:latin typeface="Montserrat" panose="00000500000000000000" pitchFamily="2" charset="0"/>
              </a:rPr>
              <a:t> </a:t>
            </a:r>
            <a:r>
              <a:rPr lang="en-US" sz="3600" b="1" err="1">
                <a:latin typeface="Montserrat" panose="00000500000000000000" pitchFamily="2" charset="0"/>
              </a:rPr>
              <a:t>ĐỊNH</a:t>
            </a:r>
            <a:r>
              <a:rPr lang="en-US" sz="3600" b="1">
                <a:latin typeface="Montserrat" panose="00000500000000000000" pitchFamily="2" charset="0"/>
              </a:rPr>
              <a:t> </a:t>
            </a:r>
            <a:r>
              <a:rPr lang="en-US" sz="3600" b="1" err="1">
                <a:latin typeface="Montserrat" panose="00000500000000000000" pitchFamily="2" charset="0"/>
              </a:rPr>
              <a:t>VẤN</a:t>
            </a:r>
            <a:r>
              <a:rPr lang="en-US" sz="3600" b="1">
                <a:latin typeface="Montserrat" panose="00000500000000000000" pitchFamily="2" charset="0"/>
              </a:rPr>
              <a:t> </a:t>
            </a:r>
            <a:r>
              <a:rPr lang="en-US" sz="3600" b="1" err="1">
                <a:latin typeface="Montserrat" panose="00000500000000000000" pitchFamily="2" charset="0"/>
              </a:rPr>
              <a:t>ĐỀ</a:t>
            </a:r>
            <a:r>
              <a:rPr lang="en-US" sz="3600" b="1">
                <a:latin typeface="Montserrat" panose="00000500000000000000" pitchFamily="2" charset="0"/>
              </a:rPr>
              <a:t> </a:t>
            </a:r>
            <a:r>
              <a:rPr lang="en-US" sz="3600" b="1" err="1">
                <a:latin typeface="Montserrat" panose="00000500000000000000" pitchFamily="2" charset="0"/>
              </a:rPr>
              <a:t>NGHIÊN</a:t>
            </a:r>
            <a:r>
              <a:rPr lang="en-US" sz="3600" b="1">
                <a:latin typeface="Montserrat" panose="00000500000000000000" pitchFamily="2" charset="0"/>
              </a:rPr>
              <a:t> </a:t>
            </a:r>
            <a:r>
              <a:rPr lang="en-US" sz="3600" b="1" err="1">
                <a:latin typeface="Montserrat" panose="00000500000000000000" pitchFamily="2" charset="0"/>
              </a:rPr>
              <a:t>CỨU</a:t>
            </a:r>
            <a:br>
              <a:rPr lang="en-US" sz="3600"/>
            </a:br>
            <a:endParaRPr lang="en-US" sz="3600"/>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17" name="Google Shape;417;p32"/>
          <p:cNvGrpSpPr/>
          <p:nvPr/>
        </p:nvGrpSpPr>
        <p:grpSpPr>
          <a:xfrm>
            <a:off x="243563" y="319103"/>
            <a:ext cx="3660803" cy="4166640"/>
            <a:chOff x="243563" y="319103"/>
            <a:chExt cx="3660803" cy="4166640"/>
          </a:xfrm>
        </p:grpSpPr>
        <p:sp>
          <p:nvSpPr>
            <p:cNvPr id="418" name="Google Shape;418;p32"/>
            <p:cNvSpPr/>
            <p:nvPr/>
          </p:nvSpPr>
          <p:spPr>
            <a:xfrm>
              <a:off x="2529328" y="38256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559780" y="213514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2569847" y="499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243563" y="741118"/>
              <a:ext cx="3660803" cy="3661276"/>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2971190" y="117701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2569848" y="3057452"/>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66354" y="3191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569022" y="1427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2"/>
            <p:cNvGrpSpPr/>
            <p:nvPr/>
          </p:nvGrpSpPr>
          <p:grpSpPr>
            <a:xfrm>
              <a:off x="503374" y="1310912"/>
              <a:ext cx="3057581" cy="2521892"/>
              <a:chOff x="4567123" y="4074875"/>
              <a:chExt cx="946034" cy="780288"/>
            </a:xfrm>
          </p:grpSpPr>
          <p:sp>
            <p:nvSpPr>
              <p:cNvPr id="427" name="Google Shape;427;p32"/>
              <p:cNvSpPr/>
              <p:nvPr/>
            </p:nvSpPr>
            <p:spPr>
              <a:xfrm>
                <a:off x="4698056" y="4427347"/>
                <a:ext cx="736013" cy="427816"/>
              </a:xfrm>
              <a:custGeom>
                <a:avLst/>
                <a:gdLst/>
                <a:ahLst/>
                <a:cxnLst/>
                <a:rect l="l" t="t" r="r" b="b"/>
                <a:pathLst>
                  <a:path w="16853" h="9796" extrusionOk="0">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694125" y="4401973"/>
                <a:ext cx="743437" cy="425589"/>
              </a:xfrm>
              <a:custGeom>
                <a:avLst/>
                <a:gdLst/>
                <a:ahLst/>
                <a:cxnLst/>
                <a:rect l="l" t="t" r="r" b="b"/>
                <a:pathLst>
                  <a:path w="17023" h="9745" extrusionOk="0">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4721028" y="4421888"/>
                <a:ext cx="680680" cy="392004"/>
              </a:xfrm>
              <a:custGeom>
                <a:avLst/>
                <a:gdLst/>
                <a:ahLst/>
                <a:cxnLst/>
                <a:rect l="l" t="t" r="r" b="b"/>
                <a:pathLst>
                  <a:path w="15586" h="8976" extrusionOk="0">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5275853" y="4472374"/>
                <a:ext cx="36641" cy="20220"/>
              </a:xfrm>
              <a:custGeom>
                <a:avLst/>
                <a:gdLst/>
                <a:ahLst/>
                <a:cxnLst/>
                <a:rect l="l" t="t" r="r" b="b"/>
                <a:pathLst>
                  <a:path w="839" h="463" extrusionOk="0">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5353373" y="4514693"/>
                <a:ext cx="17163" cy="9215"/>
              </a:xfrm>
              <a:custGeom>
                <a:avLst/>
                <a:gdLst/>
                <a:ahLst/>
                <a:cxnLst/>
                <a:rect l="l" t="t" r="r" b="b"/>
                <a:pathLst>
                  <a:path w="393" h="211" extrusionOk="0">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5333895" y="4601821"/>
                <a:ext cx="46380" cy="33278"/>
              </a:xfrm>
              <a:custGeom>
                <a:avLst/>
                <a:gdLst/>
                <a:ahLst/>
                <a:cxnLst/>
                <a:rect l="l" t="t" r="r" b="b"/>
                <a:pathLst>
                  <a:path w="1062" h="762" extrusionOk="0">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5275067" y="4636105"/>
                <a:ext cx="45987" cy="33235"/>
              </a:xfrm>
              <a:custGeom>
                <a:avLst/>
                <a:gdLst/>
                <a:ahLst/>
                <a:cxnLst/>
                <a:rect l="l" t="t" r="r" b="b"/>
                <a:pathLst>
                  <a:path w="1053" h="761" extrusionOk="0">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90381" y="4744021"/>
                <a:ext cx="46031" cy="33235"/>
              </a:xfrm>
              <a:custGeom>
                <a:avLst/>
                <a:gdLst/>
                <a:ahLst/>
                <a:cxnLst/>
                <a:rect l="l" t="t" r="r" b="b"/>
                <a:pathLst>
                  <a:path w="1054" h="761" extrusionOk="0">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32"/>
              <p:cNvGrpSpPr/>
              <p:nvPr/>
            </p:nvGrpSpPr>
            <p:grpSpPr>
              <a:xfrm>
                <a:off x="4742175" y="4074875"/>
                <a:ext cx="533679" cy="414643"/>
                <a:chOff x="3186425" y="4160625"/>
                <a:chExt cx="533679" cy="414643"/>
              </a:xfrm>
            </p:grpSpPr>
            <p:grpSp>
              <p:nvGrpSpPr>
                <p:cNvPr id="436" name="Google Shape;436;p32"/>
                <p:cNvGrpSpPr/>
                <p:nvPr/>
              </p:nvGrpSpPr>
              <p:grpSpPr>
                <a:xfrm>
                  <a:off x="3248670" y="4212301"/>
                  <a:ext cx="409169" cy="311298"/>
                  <a:chOff x="3248670" y="4212301"/>
                  <a:chExt cx="409169" cy="311298"/>
                </a:xfrm>
              </p:grpSpPr>
              <p:sp>
                <p:nvSpPr>
                  <p:cNvPr id="437" name="Google Shape;437;p32"/>
                  <p:cNvSpPr/>
                  <p:nvPr/>
                </p:nvSpPr>
                <p:spPr>
                  <a:xfrm>
                    <a:off x="3249849" y="4212301"/>
                    <a:ext cx="337457" cy="246269"/>
                  </a:xfrm>
                  <a:custGeom>
                    <a:avLst/>
                    <a:gdLst/>
                    <a:ahLst/>
                    <a:cxnLst/>
                    <a:rect l="l" t="t" r="r" b="b"/>
                    <a:pathLst>
                      <a:path w="7727" h="5639" extrusionOk="0">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3304790" y="4265276"/>
                    <a:ext cx="353048" cy="258323"/>
                  </a:xfrm>
                  <a:custGeom>
                    <a:avLst/>
                    <a:gdLst/>
                    <a:ahLst/>
                    <a:cxnLst/>
                    <a:rect l="l" t="t" r="r" b="b"/>
                    <a:pathLst>
                      <a:path w="8084" h="5915" extrusionOk="0">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3461010" y="4317465"/>
                    <a:ext cx="51883" cy="56556"/>
                  </a:xfrm>
                  <a:custGeom>
                    <a:avLst/>
                    <a:gdLst/>
                    <a:ahLst/>
                    <a:cxnLst/>
                    <a:rect l="l" t="t" r="r" b="b"/>
                    <a:pathLst>
                      <a:path w="1188" h="1295" extrusionOk="0">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3548706" y="4278902"/>
                    <a:ext cx="33934" cy="78348"/>
                  </a:xfrm>
                  <a:custGeom>
                    <a:avLst/>
                    <a:gdLst/>
                    <a:ahLst/>
                    <a:cxnLst/>
                    <a:rect l="l" t="t" r="r" b="b"/>
                    <a:pathLst>
                      <a:path w="777" h="1794" extrusionOk="0">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404933" y="4414114"/>
                    <a:ext cx="25374" cy="40135"/>
                  </a:xfrm>
                  <a:custGeom>
                    <a:avLst/>
                    <a:gdLst/>
                    <a:ahLst/>
                    <a:cxnLst/>
                    <a:rect l="l" t="t" r="r" b="b"/>
                    <a:pathLst>
                      <a:path w="581" h="919" extrusionOk="0">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468827" y="4251257"/>
                    <a:ext cx="14456" cy="15984"/>
                  </a:xfrm>
                  <a:custGeom>
                    <a:avLst/>
                    <a:gdLst/>
                    <a:ahLst/>
                    <a:cxnLst/>
                    <a:rect l="l" t="t" r="r" b="b"/>
                    <a:pathLst>
                      <a:path w="331" h="366" extrusionOk="0">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248670" y="4213043"/>
                    <a:ext cx="407988" cy="309027"/>
                  </a:xfrm>
                  <a:custGeom>
                    <a:avLst/>
                    <a:gdLst/>
                    <a:ahLst/>
                    <a:cxnLst/>
                    <a:rect l="l" t="t" r="r" b="b"/>
                    <a:pathLst>
                      <a:path w="9342" h="7076" extrusionOk="0">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2"/>
                <p:cNvSpPr/>
                <p:nvPr/>
              </p:nvSpPr>
              <p:spPr>
                <a:xfrm>
                  <a:off x="3186425" y="4160625"/>
                  <a:ext cx="533679" cy="414643"/>
                </a:xfrm>
                <a:custGeom>
                  <a:avLst/>
                  <a:gdLst/>
                  <a:ahLst/>
                  <a:cxnLst/>
                  <a:rect l="l" t="t" r="r" b="b"/>
                  <a:pathLst>
                    <a:path w="11437" h="8886" extrusionOk="0">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2"/>
              <p:cNvSpPr/>
              <p:nvPr/>
            </p:nvSpPr>
            <p:spPr>
              <a:xfrm>
                <a:off x="4567123" y="4086828"/>
                <a:ext cx="946034" cy="728195"/>
              </a:xfrm>
              <a:custGeom>
                <a:avLst/>
                <a:gdLst/>
                <a:ahLst/>
                <a:cxnLst/>
                <a:rect l="l" t="t" r="r" b="b"/>
                <a:pathLst>
                  <a:path w="21662" h="16674" extrusionOk="0">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chemeClr val="accent3">
                      <a:alpha val="70000"/>
                    </a:schemeClr>
                  </a:gs>
                  <a:gs pos="83000">
                    <a:srgbClr val="FFFFFF">
                      <a:alpha val="0"/>
                      <a:alpha val="70000"/>
                    </a:srgbClr>
                  </a:gs>
                  <a:gs pos="100000">
                    <a:srgbClr val="FFFFFF">
                      <a:alpha val="0"/>
                      <a:alpha val="7000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2"/>
            <p:cNvSpPr/>
            <p:nvPr/>
          </p:nvSpPr>
          <p:spPr>
            <a:xfrm>
              <a:off x="1229047" y="41980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383078" y="295066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5" name="Google Shape;395;p31"/>
          <p:cNvGrpSpPr/>
          <p:nvPr/>
        </p:nvGrpSpPr>
        <p:grpSpPr>
          <a:xfrm>
            <a:off x="6011849" y="91522"/>
            <a:ext cx="3877481" cy="4090276"/>
            <a:chOff x="5710513" y="569504"/>
            <a:chExt cx="3877481" cy="4090276"/>
          </a:xfrm>
        </p:grpSpPr>
        <p:sp>
          <p:nvSpPr>
            <p:cNvPr id="396" name="Google Shape;396;p31"/>
            <p:cNvSpPr/>
            <p:nvPr/>
          </p:nvSpPr>
          <p:spPr>
            <a:xfrm rot="2062716">
              <a:off x="7347458" y="1325451"/>
              <a:ext cx="1985541" cy="1517391"/>
            </a:xfrm>
            <a:custGeom>
              <a:avLst/>
              <a:gdLst/>
              <a:ahLst/>
              <a:cxnLst/>
              <a:rect l="l" t="t" r="r" b="b"/>
              <a:pathLst>
                <a:path w="17932" h="13704" extrusionOk="0">
                  <a:moveTo>
                    <a:pt x="14568" y="536"/>
                  </a:moveTo>
                  <a:cubicBezTo>
                    <a:pt x="14568" y="536"/>
                    <a:pt x="13302" y="759"/>
                    <a:pt x="12204" y="1687"/>
                  </a:cubicBezTo>
                  <a:lnTo>
                    <a:pt x="12204" y="1687"/>
                  </a:lnTo>
                  <a:cubicBezTo>
                    <a:pt x="12204" y="1687"/>
                    <a:pt x="6272" y="4399"/>
                    <a:pt x="5683" y="4470"/>
                  </a:cubicBezTo>
                  <a:lnTo>
                    <a:pt x="5683" y="4470"/>
                  </a:lnTo>
                  <a:cubicBezTo>
                    <a:pt x="5683" y="4470"/>
                    <a:pt x="4684" y="4684"/>
                    <a:pt x="4282" y="5532"/>
                  </a:cubicBezTo>
                  <a:lnTo>
                    <a:pt x="4282" y="5532"/>
                  </a:lnTo>
                  <a:lnTo>
                    <a:pt x="1936" y="8395"/>
                  </a:lnTo>
                  <a:cubicBezTo>
                    <a:pt x="1936" y="8395"/>
                    <a:pt x="1115" y="10465"/>
                    <a:pt x="848" y="10715"/>
                  </a:cubicBezTo>
                  <a:lnTo>
                    <a:pt x="848" y="10715"/>
                  </a:lnTo>
                  <a:lnTo>
                    <a:pt x="0" y="12749"/>
                  </a:lnTo>
                  <a:cubicBezTo>
                    <a:pt x="0" y="12749"/>
                    <a:pt x="393" y="13703"/>
                    <a:pt x="1490" y="12401"/>
                  </a:cubicBezTo>
                  <a:lnTo>
                    <a:pt x="1490" y="12401"/>
                  </a:lnTo>
                  <a:cubicBezTo>
                    <a:pt x="1490" y="12401"/>
                    <a:pt x="2025" y="11776"/>
                    <a:pt x="2097" y="11321"/>
                  </a:cubicBezTo>
                  <a:lnTo>
                    <a:pt x="2097" y="11321"/>
                  </a:lnTo>
                  <a:cubicBezTo>
                    <a:pt x="2356" y="11045"/>
                    <a:pt x="2819" y="10795"/>
                    <a:pt x="2864" y="10135"/>
                  </a:cubicBezTo>
                  <a:lnTo>
                    <a:pt x="2864" y="10135"/>
                  </a:lnTo>
                  <a:cubicBezTo>
                    <a:pt x="2864" y="10135"/>
                    <a:pt x="2864" y="10135"/>
                    <a:pt x="2864" y="10135"/>
                  </a:cubicBezTo>
                  <a:lnTo>
                    <a:pt x="2864" y="10135"/>
                  </a:lnTo>
                  <a:cubicBezTo>
                    <a:pt x="2864" y="10135"/>
                    <a:pt x="3042" y="10028"/>
                    <a:pt x="3301" y="9849"/>
                  </a:cubicBezTo>
                  <a:lnTo>
                    <a:pt x="3301" y="9849"/>
                  </a:lnTo>
                  <a:cubicBezTo>
                    <a:pt x="3881" y="9448"/>
                    <a:pt x="4836" y="8699"/>
                    <a:pt x="4952" y="8021"/>
                  </a:cubicBezTo>
                  <a:lnTo>
                    <a:pt x="4952" y="8021"/>
                  </a:lnTo>
                  <a:cubicBezTo>
                    <a:pt x="4952" y="8021"/>
                    <a:pt x="4952" y="8021"/>
                    <a:pt x="4952" y="8021"/>
                  </a:cubicBezTo>
                  <a:lnTo>
                    <a:pt x="4952" y="8021"/>
                  </a:lnTo>
                  <a:cubicBezTo>
                    <a:pt x="4952" y="8021"/>
                    <a:pt x="6673" y="7619"/>
                    <a:pt x="7414" y="7307"/>
                  </a:cubicBezTo>
                  <a:lnTo>
                    <a:pt x="7414" y="7307"/>
                  </a:lnTo>
                  <a:cubicBezTo>
                    <a:pt x="7414" y="7307"/>
                    <a:pt x="8074" y="7628"/>
                    <a:pt x="8493" y="7905"/>
                  </a:cubicBezTo>
                  <a:lnTo>
                    <a:pt x="8493" y="7905"/>
                  </a:lnTo>
                  <a:lnTo>
                    <a:pt x="8493" y="7905"/>
                  </a:lnTo>
                  <a:cubicBezTo>
                    <a:pt x="8609" y="7985"/>
                    <a:pt x="8707" y="8056"/>
                    <a:pt x="8770" y="8119"/>
                  </a:cubicBezTo>
                  <a:lnTo>
                    <a:pt x="8770" y="8119"/>
                  </a:lnTo>
                  <a:cubicBezTo>
                    <a:pt x="8770" y="8119"/>
                    <a:pt x="8431" y="8832"/>
                    <a:pt x="7985" y="9162"/>
                  </a:cubicBezTo>
                  <a:lnTo>
                    <a:pt x="7985" y="9162"/>
                  </a:lnTo>
                  <a:cubicBezTo>
                    <a:pt x="7985" y="9162"/>
                    <a:pt x="7128" y="10037"/>
                    <a:pt x="6629" y="10608"/>
                  </a:cubicBezTo>
                  <a:lnTo>
                    <a:pt x="6629" y="10608"/>
                  </a:lnTo>
                  <a:cubicBezTo>
                    <a:pt x="6477" y="10777"/>
                    <a:pt x="6352" y="10920"/>
                    <a:pt x="6299" y="11009"/>
                  </a:cubicBezTo>
                  <a:lnTo>
                    <a:pt x="6299" y="11009"/>
                  </a:lnTo>
                  <a:cubicBezTo>
                    <a:pt x="6013" y="11419"/>
                    <a:pt x="5603" y="11946"/>
                    <a:pt x="6343" y="12561"/>
                  </a:cubicBezTo>
                  <a:lnTo>
                    <a:pt x="6343" y="12561"/>
                  </a:lnTo>
                  <a:cubicBezTo>
                    <a:pt x="6343" y="12561"/>
                    <a:pt x="6504" y="12695"/>
                    <a:pt x="6736" y="12740"/>
                  </a:cubicBezTo>
                  <a:lnTo>
                    <a:pt x="6736" y="12740"/>
                  </a:lnTo>
                  <a:cubicBezTo>
                    <a:pt x="6986" y="12784"/>
                    <a:pt x="7316" y="12722"/>
                    <a:pt x="7637" y="12329"/>
                  </a:cubicBezTo>
                  <a:lnTo>
                    <a:pt x="7637" y="12329"/>
                  </a:lnTo>
                  <a:cubicBezTo>
                    <a:pt x="7646" y="12312"/>
                    <a:pt x="7664" y="12285"/>
                    <a:pt x="7681" y="12267"/>
                  </a:cubicBezTo>
                  <a:lnTo>
                    <a:pt x="7681" y="12267"/>
                  </a:lnTo>
                  <a:cubicBezTo>
                    <a:pt x="7681" y="12267"/>
                    <a:pt x="8921" y="11419"/>
                    <a:pt x="9359" y="10492"/>
                  </a:cubicBezTo>
                  <a:lnTo>
                    <a:pt x="9359" y="10492"/>
                  </a:lnTo>
                  <a:lnTo>
                    <a:pt x="9956" y="9823"/>
                  </a:lnTo>
                  <a:lnTo>
                    <a:pt x="11285" y="8975"/>
                  </a:lnTo>
                  <a:cubicBezTo>
                    <a:pt x="11285" y="8975"/>
                    <a:pt x="13712" y="7387"/>
                    <a:pt x="13899" y="5246"/>
                  </a:cubicBezTo>
                  <a:lnTo>
                    <a:pt x="13899" y="5246"/>
                  </a:lnTo>
                  <a:cubicBezTo>
                    <a:pt x="13899" y="5246"/>
                    <a:pt x="17004" y="3712"/>
                    <a:pt x="17798" y="3863"/>
                  </a:cubicBezTo>
                  <a:lnTo>
                    <a:pt x="17798" y="3863"/>
                  </a:lnTo>
                  <a:cubicBezTo>
                    <a:pt x="17798" y="3863"/>
                    <a:pt x="17932" y="1062"/>
                    <a:pt x="16014" y="1"/>
                  </a:cubicBezTo>
                  <a:lnTo>
                    <a:pt x="16014" y="1"/>
                  </a:ln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1"/>
            <p:cNvGrpSpPr/>
            <p:nvPr/>
          </p:nvGrpSpPr>
          <p:grpSpPr>
            <a:xfrm>
              <a:off x="5710513" y="569504"/>
              <a:ext cx="3877481" cy="4090276"/>
              <a:chOff x="5410088" y="476042"/>
              <a:chExt cx="3877481" cy="4090276"/>
            </a:xfrm>
          </p:grpSpPr>
          <p:sp>
            <p:nvSpPr>
              <p:cNvPr id="398" name="Google Shape;398;p31"/>
              <p:cNvSpPr/>
              <p:nvPr/>
            </p:nvSpPr>
            <p:spPr>
              <a:xfrm>
                <a:off x="5728780" y="22405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197561" y="33669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5531598" y="1066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080630" y="28061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rot="2902359" flipH="1">
                <a:off x="5578694" y="1544629"/>
                <a:ext cx="3540270" cy="2041175"/>
                <a:chOff x="503897" y="1148626"/>
                <a:chExt cx="3540180" cy="2041124"/>
              </a:xfrm>
            </p:grpSpPr>
            <p:sp>
              <p:nvSpPr>
                <p:cNvPr id="403" name="Google Shape;403;p31"/>
                <p:cNvSpPr/>
                <p:nvPr/>
              </p:nvSpPr>
              <p:spPr>
                <a:xfrm>
                  <a:off x="2003209" y="1148626"/>
                  <a:ext cx="2040867" cy="204112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03897" y="2053971"/>
                  <a:ext cx="2497728" cy="956928"/>
                </a:xfrm>
                <a:custGeom>
                  <a:avLst/>
                  <a:gdLst/>
                  <a:ahLst/>
                  <a:cxnLst/>
                  <a:rect l="l" t="t" r="r" b="b"/>
                  <a:pathLst>
                    <a:path w="19075" h="7308" extrusionOk="0">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1944292" y="2249081"/>
                  <a:ext cx="955618" cy="709185"/>
                </a:xfrm>
                <a:custGeom>
                  <a:avLst/>
                  <a:gdLst/>
                  <a:ahLst/>
                  <a:cxnLst/>
                  <a:rect l="l" t="t" r="r" b="b"/>
                  <a:pathLst>
                    <a:path w="7298" h="5416" extrusionOk="0">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522549" y="1786447"/>
                  <a:ext cx="896049" cy="896151"/>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1"/>
              <p:cNvSpPr/>
              <p:nvPr/>
            </p:nvSpPr>
            <p:spPr>
              <a:xfrm>
                <a:off x="6149503" y="4760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51030" y="17018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824023" y="739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a:extLst>
              <a:ext uri="{FF2B5EF4-FFF2-40B4-BE49-F238E27FC236}">
                <a16:creationId xmlns:a16="http://schemas.microsoft.com/office/drawing/2014/main" id="{2CEFB61E-FBCD-700E-ECCD-550476555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616"/>
          <a:stretch/>
        </p:blipFill>
        <p:spPr bwMode="auto">
          <a:xfrm>
            <a:off x="333415" y="1878466"/>
            <a:ext cx="6411610" cy="1880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5" name="Picture 4">
            <a:extLst>
              <a:ext uri="{FF2B5EF4-FFF2-40B4-BE49-F238E27FC236}">
                <a16:creationId xmlns:a16="http://schemas.microsoft.com/office/drawing/2014/main" id="{A6A8827F-B69E-1953-CABF-55772525A44E}"/>
              </a:ext>
            </a:extLst>
          </p:cNvPr>
          <p:cNvPicPr>
            <a:picLocks noChangeAspect="1"/>
          </p:cNvPicPr>
          <p:nvPr/>
        </p:nvPicPr>
        <p:blipFill>
          <a:blip r:embed="rId3"/>
          <a:stretch>
            <a:fillRect/>
          </a:stretch>
        </p:blipFill>
        <p:spPr>
          <a:xfrm>
            <a:off x="4720200" y="403453"/>
            <a:ext cx="3864051" cy="1644540"/>
          </a:xfrm>
          <a:prstGeom prst="rect">
            <a:avLst/>
          </a:prstGeom>
        </p:spPr>
      </p:pic>
      <p:pic>
        <p:nvPicPr>
          <p:cNvPr id="7" name="Picture 6">
            <a:extLst>
              <a:ext uri="{FF2B5EF4-FFF2-40B4-BE49-F238E27FC236}">
                <a16:creationId xmlns:a16="http://schemas.microsoft.com/office/drawing/2014/main" id="{9B3711B0-AA8C-A821-C5D3-991F8F322422}"/>
              </a:ext>
            </a:extLst>
          </p:cNvPr>
          <p:cNvPicPr>
            <a:picLocks noChangeAspect="1"/>
          </p:cNvPicPr>
          <p:nvPr/>
        </p:nvPicPr>
        <p:blipFill>
          <a:blip r:embed="rId4"/>
          <a:stretch>
            <a:fillRect/>
          </a:stretch>
        </p:blipFill>
        <p:spPr>
          <a:xfrm>
            <a:off x="625104" y="547942"/>
            <a:ext cx="3946896" cy="1644540"/>
          </a:xfrm>
          <a:prstGeom prst="rect">
            <a:avLst/>
          </a:prstGeom>
        </p:spPr>
      </p:pic>
      <p:pic>
        <p:nvPicPr>
          <p:cNvPr id="9" name="Picture 8">
            <a:extLst>
              <a:ext uri="{FF2B5EF4-FFF2-40B4-BE49-F238E27FC236}">
                <a16:creationId xmlns:a16="http://schemas.microsoft.com/office/drawing/2014/main" id="{DFA74D2B-BD6D-4B75-5779-34A4446DF0E9}"/>
              </a:ext>
            </a:extLst>
          </p:cNvPr>
          <p:cNvPicPr>
            <a:picLocks noChangeAspect="1"/>
          </p:cNvPicPr>
          <p:nvPr/>
        </p:nvPicPr>
        <p:blipFill>
          <a:blip r:embed="rId5"/>
          <a:stretch>
            <a:fillRect/>
          </a:stretch>
        </p:blipFill>
        <p:spPr>
          <a:xfrm>
            <a:off x="2320870" y="3034146"/>
            <a:ext cx="4798660" cy="1735686"/>
          </a:xfrm>
          <a:prstGeom prst="rect">
            <a:avLst/>
          </a:prstGeom>
        </p:spPr>
      </p:pic>
      <p:pic>
        <p:nvPicPr>
          <p:cNvPr id="11" name="Picture 10">
            <a:extLst>
              <a:ext uri="{FF2B5EF4-FFF2-40B4-BE49-F238E27FC236}">
                <a16:creationId xmlns:a16="http://schemas.microsoft.com/office/drawing/2014/main" id="{3DF3BBB9-A399-D275-CEF6-35EC8CD652E1}"/>
              </a:ext>
            </a:extLst>
          </p:cNvPr>
          <p:cNvPicPr>
            <a:picLocks noChangeAspect="1"/>
          </p:cNvPicPr>
          <p:nvPr/>
        </p:nvPicPr>
        <p:blipFill>
          <a:blip r:embed="rId6"/>
          <a:stretch>
            <a:fillRect/>
          </a:stretch>
        </p:blipFill>
        <p:spPr>
          <a:xfrm>
            <a:off x="4193800" y="1789777"/>
            <a:ext cx="756399" cy="1223587"/>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40" name="Google Shape;361;p28">
            <a:extLst>
              <a:ext uri="{FF2B5EF4-FFF2-40B4-BE49-F238E27FC236}">
                <a16:creationId xmlns:a16="http://schemas.microsoft.com/office/drawing/2014/main" id="{47E5473E-22CB-00B0-B51A-E39F88B97C0E}"/>
              </a:ext>
            </a:extLst>
          </p:cNvPr>
          <p:cNvSpPr txBox="1">
            <a:spLocks/>
          </p:cNvSpPr>
          <p:nvPr/>
        </p:nvSpPr>
        <p:spPr>
          <a:xfrm>
            <a:off x="0" y="245106"/>
            <a:ext cx="9144000" cy="5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000" b="1" err="1">
                <a:solidFill>
                  <a:schemeClr val="tx1"/>
                </a:solidFill>
                <a:latin typeface="Montserrat" panose="00000500000000000000" pitchFamily="2" charset="0"/>
              </a:rPr>
              <a:t>MỤC</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ĐÍCH</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DỰ</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ÁN</a:t>
            </a:r>
            <a:endParaRPr lang="vi-VN" sz="2000" b="1">
              <a:solidFill>
                <a:schemeClr val="tx1"/>
              </a:solidFill>
              <a:latin typeface="Montserrat" panose="00000500000000000000" pitchFamily="2" charset="0"/>
            </a:endParaRPr>
          </a:p>
        </p:txBody>
      </p:sp>
      <p:sp>
        <p:nvSpPr>
          <p:cNvPr id="41" name="Google Shape;385;p30">
            <a:extLst>
              <a:ext uri="{FF2B5EF4-FFF2-40B4-BE49-F238E27FC236}">
                <a16:creationId xmlns:a16="http://schemas.microsoft.com/office/drawing/2014/main" id="{5257C12C-5376-1F87-7EE0-1693C2D7C662}"/>
              </a:ext>
            </a:extLst>
          </p:cNvPr>
          <p:cNvSpPr txBox="1">
            <a:spLocks/>
          </p:cNvSpPr>
          <p:nvPr/>
        </p:nvSpPr>
        <p:spPr>
          <a:xfrm>
            <a:off x="345113" y="943598"/>
            <a:ext cx="8453773" cy="1162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T Sans"/>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2100"/>
              <a:buFont typeface="Maven Pro"/>
              <a:buNone/>
              <a:defRPr sz="21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2100"/>
              <a:buFont typeface="Maven Pro"/>
              <a:buNone/>
              <a:defRPr sz="21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lvl="0" indent="0" algn="just" rtl="0">
              <a:lnSpc>
                <a:spcPct val="150000"/>
              </a:lnSpc>
              <a:spcBef>
                <a:spcPts val="0"/>
              </a:spcBef>
              <a:spcAft>
                <a:spcPts val="0"/>
              </a:spcAft>
              <a:buNone/>
            </a:pPr>
            <a:r>
              <a:rPr lang="vi-VN" sz="1800">
                <a:latin typeface="Montserrat" panose="00000500000000000000" pitchFamily="2" charset="0"/>
              </a:rPr>
              <a:t>Tạo được mô hình để kiểm chứng cho mục tiêu giải pháp đã đề ra, qua đó cải tiến và tối ưu đưa sản phẩm áp dụng vào thực tiễn.</a:t>
            </a:r>
          </a:p>
        </p:txBody>
      </p:sp>
    </p:spTree>
    <p:extLst>
      <p:ext uri="{BB962C8B-B14F-4D97-AF65-F5344CB8AC3E}">
        <p14:creationId xmlns:p14="http://schemas.microsoft.com/office/powerpoint/2010/main" val="40680047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22" name="Google Shape;385;p30">
            <a:extLst>
              <a:ext uri="{FF2B5EF4-FFF2-40B4-BE49-F238E27FC236}">
                <a16:creationId xmlns:a16="http://schemas.microsoft.com/office/drawing/2014/main" id="{F5A3311D-07F7-7DED-7CAC-10E85E5BE7ED}"/>
              </a:ext>
            </a:extLst>
          </p:cNvPr>
          <p:cNvSpPr txBox="1">
            <a:spLocks noGrp="1"/>
          </p:cNvSpPr>
          <p:nvPr>
            <p:ph type="subTitle" idx="1"/>
          </p:nvPr>
        </p:nvSpPr>
        <p:spPr>
          <a:xfrm>
            <a:off x="345113" y="928701"/>
            <a:ext cx="8453773" cy="1969122"/>
          </a:xfrm>
          <a:prstGeom prst="rect">
            <a:avLst/>
          </a:prstGeom>
        </p:spPr>
        <p:txBody>
          <a:bodyPr spcFirstLastPara="1" wrap="square" lIns="91425" tIns="91425" rIns="91425" bIns="91425" anchor="ctr" anchorCtr="0">
            <a:noAutofit/>
          </a:bodyPr>
          <a:lstStyle/>
          <a:p>
            <a:pPr marL="0" lvl="0" indent="0" algn="just" rtl="0">
              <a:lnSpc>
                <a:spcPct val="200000"/>
              </a:lnSpc>
              <a:spcBef>
                <a:spcPts val="0"/>
              </a:spcBef>
              <a:spcAft>
                <a:spcPts val="0"/>
              </a:spcAft>
              <a:buNone/>
            </a:pPr>
            <a:r>
              <a:rPr lang="vi-VN" sz="1800">
                <a:latin typeface="Montserrat" panose="00000500000000000000" pitchFamily="2" charset="0"/>
              </a:rPr>
              <a:t>+ Thiết bị hoạt động đúng theo nguyên lý. </a:t>
            </a:r>
            <a:endParaRPr lang="en-US" sz="1800">
              <a:latin typeface="Montserrat" panose="00000500000000000000" pitchFamily="2" charset="0"/>
            </a:endParaRPr>
          </a:p>
          <a:p>
            <a:pPr marL="0" lvl="0" indent="0" algn="just" rtl="0">
              <a:lnSpc>
                <a:spcPct val="200000"/>
              </a:lnSpc>
              <a:spcBef>
                <a:spcPts val="0"/>
              </a:spcBef>
              <a:spcAft>
                <a:spcPts val="0"/>
              </a:spcAft>
              <a:buNone/>
            </a:pPr>
            <a:r>
              <a:rPr lang="vi-VN" sz="1800">
                <a:latin typeface="Montserrat" panose="00000500000000000000" pitchFamily="2" charset="0"/>
              </a:rPr>
              <a:t>+ Dữ liệu được huấn luyện đủ để giao tiếp thường ngày. </a:t>
            </a:r>
            <a:endParaRPr lang="en-US" sz="1800">
              <a:latin typeface="Montserrat" panose="00000500000000000000" pitchFamily="2" charset="0"/>
            </a:endParaRPr>
          </a:p>
          <a:p>
            <a:pPr marL="0" lvl="0" indent="0" algn="just" rtl="0">
              <a:lnSpc>
                <a:spcPct val="200000"/>
              </a:lnSpc>
              <a:spcBef>
                <a:spcPts val="0"/>
              </a:spcBef>
              <a:spcAft>
                <a:spcPts val="0"/>
              </a:spcAft>
              <a:buNone/>
            </a:pPr>
            <a:r>
              <a:rPr lang="vi-VN" sz="1800">
                <a:latin typeface="Montserrat" panose="00000500000000000000" pitchFamily="2" charset="0"/>
              </a:rPr>
              <a:t>+</a:t>
            </a:r>
            <a:r>
              <a:rPr lang="en-US" sz="1800">
                <a:latin typeface="Montserrat" panose="00000500000000000000" pitchFamily="2" charset="0"/>
              </a:rPr>
              <a:t> </a:t>
            </a:r>
            <a:r>
              <a:rPr lang="vi-VN" sz="1800">
                <a:latin typeface="Montserrat" panose="00000500000000000000" pitchFamily="2" charset="0"/>
              </a:rPr>
              <a:t>Thiết kế phần cứng tối giản nhất, đảm bảo người khuyết tật thoải mái khi sử dụng thiết bị. </a:t>
            </a:r>
            <a:endParaRPr sz="1800">
              <a:latin typeface="Montserrat" panose="00000500000000000000" pitchFamily="2" charset="0"/>
            </a:endParaRPr>
          </a:p>
        </p:txBody>
      </p:sp>
      <p:sp>
        <p:nvSpPr>
          <p:cNvPr id="3" name="Google Shape;361;p28">
            <a:extLst>
              <a:ext uri="{FF2B5EF4-FFF2-40B4-BE49-F238E27FC236}">
                <a16:creationId xmlns:a16="http://schemas.microsoft.com/office/drawing/2014/main" id="{B46CB45A-F02E-146F-68F3-FE8DAAC2C884}"/>
              </a:ext>
            </a:extLst>
          </p:cNvPr>
          <p:cNvSpPr txBox="1">
            <a:spLocks/>
          </p:cNvSpPr>
          <p:nvPr/>
        </p:nvSpPr>
        <p:spPr>
          <a:xfrm>
            <a:off x="0" y="245106"/>
            <a:ext cx="9144000" cy="5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000" b="1" err="1">
                <a:solidFill>
                  <a:schemeClr val="tx1"/>
                </a:solidFill>
                <a:latin typeface="Montserrat" panose="00000500000000000000" pitchFamily="2" charset="0"/>
              </a:rPr>
              <a:t>TIÊU</a:t>
            </a:r>
            <a:r>
              <a:rPr lang="en-US" sz="2000" b="1">
                <a:solidFill>
                  <a:schemeClr val="tx1"/>
                </a:solidFill>
                <a:latin typeface="Montserrat" panose="00000500000000000000" pitchFamily="2" charset="0"/>
              </a:rPr>
              <a:t> CHÍ </a:t>
            </a:r>
            <a:r>
              <a:rPr lang="en-US" sz="2000" b="1" err="1">
                <a:solidFill>
                  <a:schemeClr val="tx1"/>
                </a:solidFill>
                <a:latin typeface="Montserrat" panose="00000500000000000000" pitchFamily="2" charset="0"/>
              </a:rPr>
              <a:t>DỰ</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ÁN</a:t>
            </a:r>
            <a:endParaRPr lang="vi-VN" sz="2000" b="1">
              <a:solidFill>
                <a:schemeClr val="tx1"/>
              </a:solidFill>
              <a:latin typeface="Montserrat" panose="00000500000000000000" pitchFamily="2" charset="0"/>
            </a:endParaRPr>
          </a:p>
        </p:txBody>
      </p:sp>
    </p:spTree>
    <p:extLst>
      <p:ext uri="{BB962C8B-B14F-4D97-AF65-F5344CB8AC3E}">
        <p14:creationId xmlns:p14="http://schemas.microsoft.com/office/powerpoint/2010/main" val="19253153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517626" y="2669262"/>
            <a:ext cx="5364627" cy="1294052"/>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XÂY</a:t>
            </a:r>
            <a:r>
              <a:rPr lang="en-US" sz="3600" b="1">
                <a:latin typeface="Montserrat" panose="00000500000000000000" pitchFamily="2" charset="0"/>
              </a:rPr>
              <a:t> </a:t>
            </a:r>
            <a:r>
              <a:rPr lang="en-US" sz="3600" b="1" err="1">
                <a:latin typeface="Montserrat" panose="00000500000000000000" pitchFamily="2" charset="0"/>
              </a:rPr>
              <a:t>DỰNG</a:t>
            </a:r>
            <a:r>
              <a:rPr lang="en-US" sz="3600" b="1">
                <a:latin typeface="Montserrat" panose="00000500000000000000" pitchFamily="2" charset="0"/>
              </a:rPr>
              <a:t> MÔ HÌNH KIỂM </a:t>
            </a:r>
            <a:r>
              <a:rPr lang="en-US" sz="3600" b="1" err="1">
                <a:latin typeface="Montserrat" panose="00000500000000000000" pitchFamily="2" charset="0"/>
              </a:rPr>
              <a:t>NGHIỆM</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 name="Google Shape;1223;p49">
            <a:extLst>
              <a:ext uri="{FF2B5EF4-FFF2-40B4-BE49-F238E27FC236}">
                <a16:creationId xmlns:a16="http://schemas.microsoft.com/office/drawing/2014/main" id="{C2F0BB89-CF04-E6F3-53C3-DC092C644847}"/>
              </a:ext>
            </a:extLst>
          </p:cNvPr>
          <p:cNvGrpSpPr/>
          <p:nvPr/>
        </p:nvGrpSpPr>
        <p:grpSpPr>
          <a:xfrm>
            <a:off x="379895" y="882115"/>
            <a:ext cx="3428756" cy="3277207"/>
            <a:chOff x="3499776" y="2414214"/>
            <a:chExt cx="2144458" cy="2190009"/>
          </a:xfrm>
        </p:grpSpPr>
        <p:grpSp>
          <p:nvGrpSpPr>
            <p:cNvPr id="3" name="Google Shape;1224;p49">
              <a:extLst>
                <a:ext uri="{FF2B5EF4-FFF2-40B4-BE49-F238E27FC236}">
                  <a16:creationId xmlns:a16="http://schemas.microsoft.com/office/drawing/2014/main" id="{92408527-A2C6-674F-7661-20A4159B3F2B}"/>
                </a:ext>
              </a:extLst>
            </p:cNvPr>
            <p:cNvGrpSpPr/>
            <p:nvPr/>
          </p:nvGrpSpPr>
          <p:grpSpPr>
            <a:xfrm>
              <a:off x="3892002" y="2765626"/>
              <a:ext cx="1360093" cy="1836884"/>
              <a:chOff x="6376857" y="2508525"/>
              <a:chExt cx="616794" cy="833016"/>
            </a:xfrm>
          </p:grpSpPr>
          <p:sp>
            <p:nvSpPr>
              <p:cNvPr id="27" name="Google Shape;1225;p49">
                <a:extLst>
                  <a:ext uri="{FF2B5EF4-FFF2-40B4-BE49-F238E27FC236}">
                    <a16:creationId xmlns:a16="http://schemas.microsoft.com/office/drawing/2014/main" id="{C623B628-D1BD-3AB7-438F-F96E6E343553}"/>
                  </a:ext>
                </a:extLst>
              </p:cNvPr>
              <p:cNvSpPr/>
              <p:nvPr/>
            </p:nvSpPr>
            <p:spPr>
              <a:xfrm>
                <a:off x="6487918" y="2536563"/>
                <a:ext cx="324181" cy="431746"/>
              </a:xfrm>
              <a:custGeom>
                <a:avLst/>
                <a:gdLst/>
                <a:ahLst/>
                <a:cxnLst/>
                <a:rect l="l" t="t" r="r" b="b"/>
                <a:pathLst>
                  <a:path w="7423" h="9886" extrusionOk="0">
                    <a:moveTo>
                      <a:pt x="2489" y="90"/>
                    </a:moveTo>
                    <a:cubicBezTo>
                      <a:pt x="1856" y="224"/>
                      <a:pt x="1437" y="536"/>
                      <a:pt x="893" y="920"/>
                    </a:cubicBezTo>
                    <a:lnTo>
                      <a:pt x="893" y="920"/>
                    </a:lnTo>
                    <a:cubicBezTo>
                      <a:pt x="295" y="1330"/>
                      <a:pt x="170" y="1972"/>
                      <a:pt x="90" y="2659"/>
                    </a:cubicBezTo>
                    <a:lnTo>
                      <a:pt x="90" y="2659"/>
                    </a:lnTo>
                    <a:cubicBezTo>
                      <a:pt x="0" y="3418"/>
                      <a:pt x="0" y="4292"/>
                      <a:pt x="143" y="5032"/>
                    </a:cubicBezTo>
                    <a:lnTo>
                      <a:pt x="143" y="5032"/>
                    </a:lnTo>
                    <a:cubicBezTo>
                      <a:pt x="259" y="5657"/>
                      <a:pt x="464" y="6263"/>
                      <a:pt x="1000" y="6638"/>
                    </a:cubicBezTo>
                    <a:lnTo>
                      <a:pt x="1000" y="6638"/>
                    </a:lnTo>
                    <a:cubicBezTo>
                      <a:pt x="1205" y="6790"/>
                      <a:pt x="1428" y="6932"/>
                      <a:pt x="1633" y="7084"/>
                    </a:cubicBezTo>
                    <a:lnTo>
                      <a:pt x="1633" y="7084"/>
                    </a:lnTo>
                    <a:cubicBezTo>
                      <a:pt x="1803" y="7209"/>
                      <a:pt x="1927" y="7387"/>
                      <a:pt x="2106" y="7512"/>
                    </a:cubicBezTo>
                    <a:lnTo>
                      <a:pt x="2106" y="7512"/>
                    </a:lnTo>
                    <a:cubicBezTo>
                      <a:pt x="2222" y="7593"/>
                      <a:pt x="2311" y="7637"/>
                      <a:pt x="2382" y="7771"/>
                    </a:cubicBezTo>
                    <a:lnTo>
                      <a:pt x="2382" y="7771"/>
                    </a:lnTo>
                    <a:cubicBezTo>
                      <a:pt x="2507" y="7994"/>
                      <a:pt x="2552" y="8280"/>
                      <a:pt x="2588" y="8538"/>
                    </a:cubicBezTo>
                    <a:lnTo>
                      <a:pt x="2588" y="8538"/>
                    </a:lnTo>
                    <a:cubicBezTo>
                      <a:pt x="2641" y="8958"/>
                      <a:pt x="2659" y="9377"/>
                      <a:pt x="2650" y="9796"/>
                    </a:cubicBezTo>
                    <a:lnTo>
                      <a:pt x="2650" y="9796"/>
                    </a:lnTo>
                    <a:cubicBezTo>
                      <a:pt x="2811" y="9876"/>
                      <a:pt x="2953" y="9743"/>
                      <a:pt x="3096" y="9609"/>
                    </a:cubicBezTo>
                    <a:lnTo>
                      <a:pt x="3096" y="9609"/>
                    </a:lnTo>
                    <a:cubicBezTo>
                      <a:pt x="3221" y="9493"/>
                      <a:pt x="3364" y="9368"/>
                      <a:pt x="3524" y="9413"/>
                    </a:cubicBezTo>
                    <a:lnTo>
                      <a:pt x="3524" y="9413"/>
                    </a:lnTo>
                    <a:cubicBezTo>
                      <a:pt x="3614" y="9430"/>
                      <a:pt x="3649" y="9520"/>
                      <a:pt x="3765" y="9457"/>
                    </a:cubicBezTo>
                    <a:lnTo>
                      <a:pt x="3765" y="9457"/>
                    </a:lnTo>
                    <a:cubicBezTo>
                      <a:pt x="3828" y="9421"/>
                      <a:pt x="3872" y="9332"/>
                      <a:pt x="3908" y="9279"/>
                    </a:cubicBezTo>
                    <a:lnTo>
                      <a:pt x="3908" y="9279"/>
                    </a:lnTo>
                    <a:cubicBezTo>
                      <a:pt x="4015" y="9127"/>
                      <a:pt x="4086" y="8949"/>
                      <a:pt x="4158" y="8779"/>
                    </a:cubicBezTo>
                    <a:lnTo>
                      <a:pt x="4158" y="8779"/>
                    </a:lnTo>
                    <a:cubicBezTo>
                      <a:pt x="4274" y="8503"/>
                      <a:pt x="4479" y="8306"/>
                      <a:pt x="4764" y="8556"/>
                    </a:cubicBezTo>
                    <a:lnTo>
                      <a:pt x="4764" y="8556"/>
                    </a:lnTo>
                    <a:cubicBezTo>
                      <a:pt x="4987" y="8743"/>
                      <a:pt x="5014" y="8975"/>
                      <a:pt x="5121" y="9225"/>
                    </a:cubicBezTo>
                    <a:lnTo>
                      <a:pt x="5121" y="9225"/>
                    </a:lnTo>
                    <a:cubicBezTo>
                      <a:pt x="5273" y="9564"/>
                      <a:pt x="5674" y="9885"/>
                      <a:pt x="6067" y="9787"/>
                    </a:cubicBezTo>
                    <a:lnTo>
                      <a:pt x="6067" y="9787"/>
                    </a:lnTo>
                    <a:cubicBezTo>
                      <a:pt x="6647" y="9653"/>
                      <a:pt x="6370" y="9038"/>
                      <a:pt x="6343" y="8619"/>
                    </a:cubicBezTo>
                    <a:lnTo>
                      <a:pt x="6343" y="8619"/>
                    </a:lnTo>
                    <a:cubicBezTo>
                      <a:pt x="6326" y="8057"/>
                      <a:pt x="6361" y="7494"/>
                      <a:pt x="6468" y="6941"/>
                    </a:cubicBezTo>
                    <a:lnTo>
                      <a:pt x="6468" y="6941"/>
                    </a:lnTo>
                    <a:cubicBezTo>
                      <a:pt x="6504" y="6727"/>
                      <a:pt x="6531" y="6477"/>
                      <a:pt x="6673" y="6308"/>
                    </a:cubicBezTo>
                    <a:lnTo>
                      <a:pt x="6673" y="6308"/>
                    </a:lnTo>
                    <a:cubicBezTo>
                      <a:pt x="6789" y="6165"/>
                      <a:pt x="6977" y="6094"/>
                      <a:pt x="7119" y="5978"/>
                    </a:cubicBezTo>
                    <a:lnTo>
                      <a:pt x="7119" y="5978"/>
                    </a:lnTo>
                    <a:cubicBezTo>
                      <a:pt x="7325" y="5808"/>
                      <a:pt x="7423" y="5416"/>
                      <a:pt x="7066" y="5371"/>
                    </a:cubicBezTo>
                    <a:lnTo>
                      <a:pt x="7066" y="5371"/>
                    </a:lnTo>
                    <a:cubicBezTo>
                      <a:pt x="7048" y="5041"/>
                      <a:pt x="7102" y="4684"/>
                      <a:pt x="7021" y="4381"/>
                    </a:cubicBezTo>
                    <a:lnTo>
                      <a:pt x="7021" y="4381"/>
                    </a:lnTo>
                    <a:cubicBezTo>
                      <a:pt x="6941" y="4087"/>
                      <a:pt x="6736" y="3792"/>
                      <a:pt x="6566" y="3542"/>
                    </a:cubicBezTo>
                    <a:lnTo>
                      <a:pt x="6566" y="3542"/>
                    </a:lnTo>
                    <a:cubicBezTo>
                      <a:pt x="6183" y="3007"/>
                      <a:pt x="5879" y="2445"/>
                      <a:pt x="5549" y="1856"/>
                    </a:cubicBezTo>
                    <a:lnTo>
                      <a:pt x="5549" y="1856"/>
                    </a:lnTo>
                    <a:cubicBezTo>
                      <a:pt x="5273" y="1375"/>
                      <a:pt x="5050" y="679"/>
                      <a:pt x="4613" y="322"/>
                    </a:cubicBezTo>
                    <a:lnTo>
                      <a:pt x="4613" y="322"/>
                    </a:lnTo>
                    <a:cubicBezTo>
                      <a:pt x="4318" y="81"/>
                      <a:pt x="3828" y="1"/>
                      <a:pt x="3355" y="1"/>
                    </a:cubicBezTo>
                    <a:lnTo>
                      <a:pt x="3355" y="1"/>
                    </a:lnTo>
                    <a:cubicBezTo>
                      <a:pt x="3034" y="1"/>
                      <a:pt x="2721" y="37"/>
                      <a:pt x="2489" y="9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26;p49">
                <a:extLst>
                  <a:ext uri="{FF2B5EF4-FFF2-40B4-BE49-F238E27FC236}">
                    <a16:creationId xmlns:a16="http://schemas.microsoft.com/office/drawing/2014/main" id="{06042E35-B55D-E508-C9D8-86E47F2BA281}"/>
                  </a:ext>
                </a:extLst>
              </p:cNvPr>
              <p:cNvSpPr/>
              <p:nvPr/>
            </p:nvSpPr>
            <p:spPr>
              <a:xfrm>
                <a:off x="6723623" y="2805415"/>
                <a:ext cx="61622" cy="241596"/>
              </a:xfrm>
              <a:custGeom>
                <a:avLst/>
                <a:gdLst/>
                <a:ahLst/>
                <a:cxnLst/>
                <a:rect l="l" t="t" r="r" b="b"/>
                <a:pathLst>
                  <a:path w="1411" h="5532" extrusionOk="0">
                    <a:moveTo>
                      <a:pt x="1312" y="197"/>
                    </a:moveTo>
                    <a:cubicBezTo>
                      <a:pt x="1312" y="197"/>
                      <a:pt x="616" y="1330"/>
                      <a:pt x="911" y="2962"/>
                    </a:cubicBezTo>
                    <a:cubicBezTo>
                      <a:pt x="1205" y="4595"/>
                      <a:pt x="1410" y="5273"/>
                      <a:pt x="1410" y="5273"/>
                    </a:cubicBezTo>
                    <a:cubicBezTo>
                      <a:pt x="1410" y="5273"/>
                      <a:pt x="1303" y="5531"/>
                      <a:pt x="1223" y="5505"/>
                    </a:cubicBezTo>
                    <a:cubicBezTo>
                      <a:pt x="1044" y="5460"/>
                      <a:pt x="1" y="1972"/>
                      <a:pt x="1027" y="134"/>
                    </a:cubicBezTo>
                    <a:cubicBezTo>
                      <a:pt x="1107" y="0"/>
                      <a:pt x="1312" y="197"/>
                      <a:pt x="1312"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7;p49">
                <a:extLst>
                  <a:ext uri="{FF2B5EF4-FFF2-40B4-BE49-F238E27FC236}">
                    <a16:creationId xmlns:a16="http://schemas.microsoft.com/office/drawing/2014/main" id="{D0DDF107-8F9D-4994-D103-9D05EFC7B5BB}"/>
                  </a:ext>
                </a:extLst>
              </p:cNvPr>
              <p:cNvSpPr/>
              <p:nvPr/>
            </p:nvSpPr>
            <p:spPr>
              <a:xfrm>
                <a:off x="6689339" y="2773446"/>
                <a:ext cx="96298" cy="282910"/>
              </a:xfrm>
              <a:custGeom>
                <a:avLst/>
                <a:gdLst/>
                <a:ahLst/>
                <a:cxnLst/>
                <a:rect l="l" t="t" r="r" b="b"/>
                <a:pathLst>
                  <a:path w="2205" h="6478" extrusionOk="0">
                    <a:moveTo>
                      <a:pt x="2168" y="197"/>
                    </a:moveTo>
                    <a:cubicBezTo>
                      <a:pt x="295" y="2499"/>
                      <a:pt x="1794" y="6353"/>
                      <a:pt x="1794" y="6353"/>
                    </a:cubicBezTo>
                    <a:cubicBezTo>
                      <a:pt x="1794" y="6353"/>
                      <a:pt x="1705" y="6477"/>
                      <a:pt x="1624" y="6460"/>
                    </a:cubicBezTo>
                    <a:cubicBezTo>
                      <a:pt x="1446" y="6406"/>
                      <a:pt x="1" y="2151"/>
                      <a:pt x="1794" y="117"/>
                    </a:cubicBezTo>
                    <a:cubicBezTo>
                      <a:pt x="1892" y="1"/>
                      <a:pt x="2204" y="161"/>
                      <a:pt x="2168" y="197"/>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28;p49">
                <a:extLst>
                  <a:ext uri="{FF2B5EF4-FFF2-40B4-BE49-F238E27FC236}">
                    <a16:creationId xmlns:a16="http://schemas.microsoft.com/office/drawing/2014/main" id="{972285CE-098E-89D7-2657-7B7EFF4BC29C}"/>
                  </a:ext>
                </a:extLst>
              </p:cNvPr>
              <p:cNvSpPr/>
              <p:nvPr/>
            </p:nvSpPr>
            <p:spPr>
              <a:xfrm>
                <a:off x="6564652" y="2859176"/>
                <a:ext cx="77606" cy="189408"/>
              </a:xfrm>
              <a:custGeom>
                <a:avLst/>
                <a:gdLst/>
                <a:ahLst/>
                <a:cxnLst/>
                <a:rect l="l" t="t" r="r" b="b"/>
                <a:pathLst>
                  <a:path w="1777" h="4337" extrusionOk="0">
                    <a:moveTo>
                      <a:pt x="590" y="197"/>
                    </a:moveTo>
                    <a:cubicBezTo>
                      <a:pt x="590" y="197"/>
                      <a:pt x="1294" y="2953"/>
                      <a:pt x="37" y="4068"/>
                    </a:cubicBezTo>
                    <a:cubicBezTo>
                      <a:pt x="37" y="4068"/>
                      <a:pt x="1" y="4336"/>
                      <a:pt x="206" y="4336"/>
                    </a:cubicBezTo>
                    <a:cubicBezTo>
                      <a:pt x="545" y="4336"/>
                      <a:pt x="1776" y="2168"/>
                      <a:pt x="822" y="72"/>
                    </a:cubicBezTo>
                    <a:cubicBezTo>
                      <a:pt x="822" y="72"/>
                      <a:pt x="652" y="0"/>
                      <a:pt x="590"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29;p49">
                <a:extLst>
                  <a:ext uri="{FF2B5EF4-FFF2-40B4-BE49-F238E27FC236}">
                    <a16:creationId xmlns:a16="http://schemas.microsoft.com/office/drawing/2014/main" id="{35C20299-CB6A-3A9C-58D9-E885724CACFC}"/>
                  </a:ext>
                </a:extLst>
              </p:cNvPr>
              <p:cNvSpPr/>
              <p:nvPr/>
            </p:nvSpPr>
            <p:spPr>
              <a:xfrm>
                <a:off x="6692484" y="2790216"/>
                <a:ext cx="47952" cy="279373"/>
              </a:xfrm>
              <a:custGeom>
                <a:avLst/>
                <a:gdLst/>
                <a:ahLst/>
                <a:cxnLst/>
                <a:rect l="l" t="t" r="r" b="b"/>
                <a:pathLst>
                  <a:path w="1098" h="6397" extrusionOk="0">
                    <a:moveTo>
                      <a:pt x="687" y="161"/>
                    </a:moveTo>
                    <a:cubicBezTo>
                      <a:pt x="687" y="161"/>
                      <a:pt x="161" y="2463"/>
                      <a:pt x="205" y="2864"/>
                    </a:cubicBezTo>
                    <a:cubicBezTo>
                      <a:pt x="250" y="3257"/>
                      <a:pt x="419" y="5398"/>
                      <a:pt x="18" y="6085"/>
                    </a:cubicBezTo>
                    <a:cubicBezTo>
                      <a:pt x="18" y="6085"/>
                      <a:pt x="0" y="6397"/>
                      <a:pt x="437" y="6254"/>
                    </a:cubicBezTo>
                    <a:cubicBezTo>
                      <a:pt x="633" y="6192"/>
                      <a:pt x="633" y="3979"/>
                      <a:pt x="526" y="2766"/>
                    </a:cubicBezTo>
                    <a:cubicBezTo>
                      <a:pt x="526" y="2766"/>
                      <a:pt x="776" y="438"/>
                      <a:pt x="1097"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0;p49">
                <a:extLst>
                  <a:ext uri="{FF2B5EF4-FFF2-40B4-BE49-F238E27FC236}">
                    <a16:creationId xmlns:a16="http://schemas.microsoft.com/office/drawing/2014/main" id="{3CF3B717-C482-E565-0B7F-C0FBD33DC41F}"/>
                  </a:ext>
                </a:extLst>
              </p:cNvPr>
              <p:cNvSpPr/>
              <p:nvPr/>
            </p:nvSpPr>
            <p:spPr>
              <a:xfrm>
                <a:off x="6655842" y="2811267"/>
                <a:ext cx="52232" cy="255615"/>
              </a:xfrm>
              <a:custGeom>
                <a:avLst/>
                <a:gdLst/>
                <a:ahLst/>
                <a:cxnLst/>
                <a:rect l="l" t="t" r="r" b="b"/>
                <a:pathLst>
                  <a:path w="1196" h="5853" extrusionOk="0">
                    <a:moveTo>
                      <a:pt x="286" y="80"/>
                    </a:moveTo>
                    <a:cubicBezTo>
                      <a:pt x="286" y="80"/>
                      <a:pt x="438" y="4532"/>
                      <a:pt x="0" y="5781"/>
                    </a:cubicBezTo>
                    <a:lnTo>
                      <a:pt x="652" y="5852"/>
                    </a:lnTo>
                    <a:cubicBezTo>
                      <a:pt x="652" y="5852"/>
                      <a:pt x="1196" y="2757"/>
                      <a:pt x="768"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1;p49">
                <a:extLst>
                  <a:ext uri="{FF2B5EF4-FFF2-40B4-BE49-F238E27FC236}">
                    <a16:creationId xmlns:a16="http://schemas.microsoft.com/office/drawing/2014/main" id="{5D5E8CC1-FA6A-0323-815D-089169F8B0F9}"/>
                  </a:ext>
                </a:extLst>
              </p:cNvPr>
              <p:cNvSpPr/>
              <p:nvPr/>
            </p:nvSpPr>
            <p:spPr>
              <a:xfrm>
                <a:off x="6625838" y="2806594"/>
                <a:ext cx="53018" cy="262210"/>
              </a:xfrm>
              <a:custGeom>
                <a:avLst/>
                <a:gdLst/>
                <a:ahLst/>
                <a:cxnLst/>
                <a:rect l="l" t="t" r="r" b="b"/>
                <a:pathLst>
                  <a:path w="1214" h="6004" extrusionOk="0">
                    <a:moveTo>
                      <a:pt x="36" y="330"/>
                    </a:moveTo>
                    <a:cubicBezTo>
                      <a:pt x="36" y="330"/>
                      <a:pt x="634" y="3943"/>
                      <a:pt x="1" y="5718"/>
                    </a:cubicBezTo>
                    <a:cubicBezTo>
                      <a:pt x="1" y="5718"/>
                      <a:pt x="81" y="6004"/>
                      <a:pt x="491" y="5879"/>
                    </a:cubicBezTo>
                    <a:cubicBezTo>
                      <a:pt x="491" y="5879"/>
                      <a:pt x="1214" y="3970"/>
                      <a:pt x="625" y="196"/>
                    </a:cubicBezTo>
                    <a:cubicBezTo>
                      <a:pt x="598" y="0"/>
                      <a:pt x="36" y="330"/>
                      <a:pt x="36" y="330"/>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2;p49">
                <a:extLst>
                  <a:ext uri="{FF2B5EF4-FFF2-40B4-BE49-F238E27FC236}">
                    <a16:creationId xmlns:a16="http://schemas.microsoft.com/office/drawing/2014/main" id="{1620FBE9-5B79-C0A2-DEB7-42CEB89915AE}"/>
                  </a:ext>
                </a:extLst>
              </p:cNvPr>
              <p:cNvSpPr/>
              <p:nvPr/>
            </p:nvSpPr>
            <p:spPr>
              <a:xfrm>
                <a:off x="6597800" y="2848258"/>
                <a:ext cx="58084" cy="204999"/>
              </a:xfrm>
              <a:custGeom>
                <a:avLst/>
                <a:gdLst/>
                <a:ahLst/>
                <a:cxnLst/>
                <a:rect l="l" t="t" r="r" b="b"/>
                <a:pathLst>
                  <a:path w="1330" h="4694" extrusionOk="0">
                    <a:moveTo>
                      <a:pt x="268" y="197"/>
                    </a:moveTo>
                    <a:cubicBezTo>
                      <a:pt x="268" y="197"/>
                      <a:pt x="999" y="2320"/>
                      <a:pt x="0" y="4657"/>
                    </a:cubicBezTo>
                    <a:lnTo>
                      <a:pt x="330" y="4693"/>
                    </a:lnTo>
                    <a:cubicBezTo>
                      <a:pt x="330" y="4693"/>
                      <a:pt x="1329" y="1865"/>
                      <a:pt x="527" y="1"/>
                    </a:cubicBezTo>
                    <a:cubicBezTo>
                      <a:pt x="527" y="1"/>
                      <a:pt x="312" y="1"/>
                      <a:pt x="268"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3;p49">
                <a:extLst>
                  <a:ext uri="{FF2B5EF4-FFF2-40B4-BE49-F238E27FC236}">
                    <a16:creationId xmlns:a16="http://schemas.microsoft.com/office/drawing/2014/main" id="{70098B0D-D687-5003-A550-5C98A937EB84}"/>
                  </a:ext>
                </a:extLst>
              </p:cNvPr>
              <p:cNvSpPr/>
              <p:nvPr/>
            </p:nvSpPr>
            <p:spPr>
              <a:xfrm>
                <a:off x="6522988" y="3000197"/>
                <a:ext cx="403272" cy="341344"/>
              </a:xfrm>
              <a:custGeom>
                <a:avLst/>
                <a:gdLst/>
                <a:ahLst/>
                <a:cxnLst/>
                <a:rect l="l" t="t" r="r" b="b"/>
                <a:pathLst>
                  <a:path w="9234" h="7816" extrusionOk="0">
                    <a:moveTo>
                      <a:pt x="1053" y="286"/>
                    </a:moveTo>
                    <a:cubicBezTo>
                      <a:pt x="1053" y="286"/>
                      <a:pt x="0" y="1071"/>
                      <a:pt x="509" y="1981"/>
                    </a:cubicBezTo>
                    <a:lnTo>
                      <a:pt x="509" y="1981"/>
                    </a:lnTo>
                    <a:cubicBezTo>
                      <a:pt x="1026" y="2891"/>
                      <a:pt x="304" y="5014"/>
                      <a:pt x="304" y="5014"/>
                    </a:cubicBezTo>
                    <a:lnTo>
                      <a:pt x="304" y="5014"/>
                    </a:lnTo>
                    <a:cubicBezTo>
                      <a:pt x="3604" y="7816"/>
                      <a:pt x="9064" y="4345"/>
                      <a:pt x="9064" y="4345"/>
                    </a:cubicBezTo>
                    <a:lnTo>
                      <a:pt x="9064" y="4345"/>
                    </a:lnTo>
                    <a:cubicBezTo>
                      <a:pt x="9234" y="2802"/>
                      <a:pt x="7387" y="1758"/>
                      <a:pt x="6968" y="1517"/>
                    </a:cubicBezTo>
                    <a:lnTo>
                      <a:pt x="6968" y="1517"/>
                    </a:lnTo>
                    <a:cubicBezTo>
                      <a:pt x="6540" y="1268"/>
                      <a:pt x="6085" y="1"/>
                      <a:pt x="6085" y="1"/>
                    </a:cubicBezTo>
                    <a:lnTo>
                      <a:pt x="6085" y="1"/>
                    </a:lnTo>
                    <a:cubicBezTo>
                      <a:pt x="4461" y="1473"/>
                      <a:pt x="1053" y="286"/>
                      <a:pt x="1053" y="286"/>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4;p49">
                <a:extLst>
                  <a:ext uri="{FF2B5EF4-FFF2-40B4-BE49-F238E27FC236}">
                    <a16:creationId xmlns:a16="http://schemas.microsoft.com/office/drawing/2014/main" id="{FA44EF2D-F443-CCBB-2F7A-DA980B150287}"/>
                  </a:ext>
                </a:extLst>
              </p:cNvPr>
              <p:cNvSpPr/>
              <p:nvPr/>
            </p:nvSpPr>
            <p:spPr>
              <a:xfrm>
                <a:off x="6803108" y="2946828"/>
                <a:ext cx="190543" cy="182376"/>
              </a:xfrm>
              <a:custGeom>
                <a:avLst/>
                <a:gdLst/>
                <a:ahLst/>
                <a:cxnLst/>
                <a:rect l="l" t="t" r="r" b="b"/>
                <a:pathLst>
                  <a:path w="4363" h="4176" extrusionOk="0">
                    <a:moveTo>
                      <a:pt x="1357" y="27"/>
                    </a:moveTo>
                    <a:cubicBezTo>
                      <a:pt x="1258" y="54"/>
                      <a:pt x="536" y="536"/>
                      <a:pt x="1" y="973"/>
                    </a:cubicBezTo>
                    <a:lnTo>
                      <a:pt x="1" y="973"/>
                    </a:lnTo>
                    <a:cubicBezTo>
                      <a:pt x="1" y="973"/>
                      <a:pt x="527" y="2276"/>
                      <a:pt x="893" y="2356"/>
                    </a:cubicBezTo>
                    <a:lnTo>
                      <a:pt x="893" y="2356"/>
                    </a:lnTo>
                    <a:cubicBezTo>
                      <a:pt x="1258" y="2436"/>
                      <a:pt x="2811" y="3408"/>
                      <a:pt x="2998" y="4113"/>
                    </a:cubicBezTo>
                    <a:lnTo>
                      <a:pt x="2998" y="4113"/>
                    </a:lnTo>
                    <a:cubicBezTo>
                      <a:pt x="2998" y="4113"/>
                      <a:pt x="4069" y="4176"/>
                      <a:pt x="4363" y="2980"/>
                    </a:cubicBezTo>
                    <a:lnTo>
                      <a:pt x="4363" y="2980"/>
                    </a:lnTo>
                    <a:cubicBezTo>
                      <a:pt x="4363" y="2980"/>
                      <a:pt x="3248" y="1"/>
                      <a:pt x="1633" y="1"/>
                    </a:cubicBezTo>
                    <a:lnTo>
                      <a:pt x="1633" y="1"/>
                    </a:lnTo>
                    <a:cubicBezTo>
                      <a:pt x="1544" y="1"/>
                      <a:pt x="1446" y="10"/>
                      <a:pt x="1357" y="27"/>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p49">
                <a:extLst>
                  <a:ext uri="{FF2B5EF4-FFF2-40B4-BE49-F238E27FC236}">
                    <a16:creationId xmlns:a16="http://schemas.microsoft.com/office/drawing/2014/main" id="{5F08CB3F-204D-4BB0-B21F-755B75D4A435}"/>
                  </a:ext>
                </a:extLst>
              </p:cNvPr>
              <p:cNvSpPr/>
              <p:nvPr/>
            </p:nvSpPr>
            <p:spPr>
              <a:xfrm>
                <a:off x="6376857" y="3000197"/>
                <a:ext cx="174996" cy="300816"/>
              </a:xfrm>
              <a:custGeom>
                <a:avLst/>
                <a:gdLst/>
                <a:ahLst/>
                <a:cxnLst/>
                <a:rect l="l" t="t" r="r" b="b"/>
                <a:pathLst>
                  <a:path w="4007" h="6888" extrusionOk="0">
                    <a:moveTo>
                      <a:pt x="2151" y="135"/>
                    </a:moveTo>
                    <a:cubicBezTo>
                      <a:pt x="2151" y="135"/>
                      <a:pt x="902" y="572"/>
                      <a:pt x="563" y="1883"/>
                    </a:cubicBezTo>
                    <a:lnTo>
                      <a:pt x="563" y="1883"/>
                    </a:lnTo>
                    <a:lnTo>
                      <a:pt x="661" y="5630"/>
                    </a:lnTo>
                    <a:cubicBezTo>
                      <a:pt x="661" y="5630"/>
                      <a:pt x="1" y="6888"/>
                      <a:pt x="2080" y="6406"/>
                    </a:cubicBezTo>
                    <a:lnTo>
                      <a:pt x="2080" y="6406"/>
                    </a:lnTo>
                    <a:cubicBezTo>
                      <a:pt x="2080" y="6406"/>
                      <a:pt x="2338" y="4604"/>
                      <a:pt x="2499" y="4845"/>
                    </a:cubicBezTo>
                    <a:lnTo>
                      <a:pt x="2499" y="4845"/>
                    </a:lnTo>
                    <a:cubicBezTo>
                      <a:pt x="2659" y="5095"/>
                      <a:pt x="3239" y="4988"/>
                      <a:pt x="3239" y="4988"/>
                    </a:cubicBezTo>
                    <a:lnTo>
                      <a:pt x="3239" y="4988"/>
                    </a:lnTo>
                    <a:cubicBezTo>
                      <a:pt x="3239" y="4988"/>
                      <a:pt x="4007" y="2864"/>
                      <a:pt x="3614" y="2222"/>
                    </a:cubicBezTo>
                    <a:lnTo>
                      <a:pt x="3614" y="2222"/>
                    </a:lnTo>
                    <a:cubicBezTo>
                      <a:pt x="3230" y="1598"/>
                      <a:pt x="3177" y="955"/>
                      <a:pt x="3882" y="206"/>
                    </a:cubicBezTo>
                    <a:lnTo>
                      <a:pt x="3882" y="206"/>
                    </a:lnTo>
                    <a:cubicBezTo>
                      <a:pt x="3882" y="206"/>
                      <a:pt x="3650" y="1"/>
                      <a:pt x="3070" y="1"/>
                    </a:cubicBezTo>
                    <a:lnTo>
                      <a:pt x="3070" y="1"/>
                    </a:lnTo>
                    <a:cubicBezTo>
                      <a:pt x="2829" y="1"/>
                      <a:pt x="2526" y="37"/>
                      <a:pt x="2151" y="135"/>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p49">
                <a:extLst>
                  <a:ext uri="{FF2B5EF4-FFF2-40B4-BE49-F238E27FC236}">
                    <a16:creationId xmlns:a16="http://schemas.microsoft.com/office/drawing/2014/main" id="{43225710-B576-F9AE-AD01-14B0D743A851}"/>
                  </a:ext>
                </a:extLst>
              </p:cNvPr>
              <p:cNvSpPr/>
              <p:nvPr/>
            </p:nvSpPr>
            <p:spPr>
              <a:xfrm>
                <a:off x="6599329" y="2629674"/>
                <a:ext cx="206571" cy="214345"/>
              </a:xfrm>
              <a:custGeom>
                <a:avLst/>
                <a:gdLst/>
                <a:ahLst/>
                <a:cxnLst/>
                <a:rect l="l" t="t" r="r" b="b"/>
                <a:pathLst>
                  <a:path w="4730" h="4908" extrusionOk="0">
                    <a:moveTo>
                      <a:pt x="1964" y="179"/>
                    </a:moveTo>
                    <a:cubicBezTo>
                      <a:pt x="1437" y="786"/>
                      <a:pt x="643" y="866"/>
                      <a:pt x="643" y="866"/>
                    </a:cubicBezTo>
                    <a:lnTo>
                      <a:pt x="643" y="866"/>
                    </a:lnTo>
                    <a:cubicBezTo>
                      <a:pt x="1" y="1785"/>
                      <a:pt x="848" y="4015"/>
                      <a:pt x="848" y="4015"/>
                    </a:cubicBezTo>
                    <a:lnTo>
                      <a:pt x="848" y="4015"/>
                    </a:lnTo>
                    <a:cubicBezTo>
                      <a:pt x="1259" y="4908"/>
                      <a:pt x="2526" y="4158"/>
                      <a:pt x="2526" y="4158"/>
                    </a:cubicBezTo>
                    <a:lnTo>
                      <a:pt x="2526" y="4158"/>
                    </a:lnTo>
                    <a:cubicBezTo>
                      <a:pt x="3070" y="3917"/>
                      <a:pt x="3908" y="3453"/>
                      <a:pt x="4345" y="3293"/>
                    </a:cubicBezTo>
                    <a:lnTo>
                      <a:pt x="4345" y="3293"/>
                    </a:lnTo>
                    <a:cubicBezTo>
                      <a:pt x="4363" y="3284"/>
                      <a:pt x="4372" y="3284"/>
                      <a:pt x="4381" y="3275"/>
                    </a:cubicBezTo>
                    <a:lnTo>
                      <a:pt x="4381" y="3275"/>
                    </a:lnTo>
                    <a:cubicBezTo>
                      <a:pt x="4729" y="3079"/>
                      <a:pt x="4515" y="2267"/>
                      <a:pt x="4069" y="2222"/>
                    </a:cubicBezTo>
                    <a:lnTo>
                      <a:pt x="4069" y="2222"/>
                    </a:lnTo>
                    <a:cubicBezTo>
                      <a:pt x="3953" y="2213"/>
                      <a:pt x="3971" y="1732"/>
                      <a:pt x="3971" y="1732"/>
                    </a:cubicBezTo>
                    <a:lnTo>
                      <a:pt x="3971" y="1732"/>
                    </a:lnTo>
                    <a:cubicBezTo>
                      <a:pt x="3971" y="1732"/>
                      <a:pt x="3230" y="1839"/>
                      <a:pt x="2865" y="2053"/>
                    </a:cubicBezTo>
                    <a:lnTo>
                      <a:pt x="2865" y="2053"/>
                    </a:lnTo>
                    <a:cubicBezTo>
                      <a:pt x="2865" y="2053"/>
                      <a:pt x="2365" y="1749"/>
                      <a:pt x="2419" y="831"/>
                    </a:cubicBezTo>
                    <a:lnTo>
                      <a:pt x="2419" y="831"/>
                    </a:lnTo>
                    <a:cubicBezTo>
                      <a:pt x="2436" y="652"/>
                      <a:pt x="2472" y="1"/>
                      <a:pt x="2240" y="1"/>
                    </a:cubicBezTo>
                    <a:lnTo>
                      <a:pt x="2240" y="1"/>
                    </a:lnTo>
                    <a:cubicBezTo>
                      <a:pt x="2169" y="1"/>
                      <a:pt x="2088" y="54"/>
                      <a:pt x="1964" y="179"/>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7;p49">
                <a:extLst>
                  <a:ext uri="{FF2B5EF4-FFF2-40B4-BE49-F238E27FC236}">
                    <a16:creationId xmlns:a16="http://schemas.microsoft.com/office/drawing/2014/main" id="{4641A416-8B6F-D873-C9FE-D5201657937E}"/>
                  </a:ext>
                </a:extLst>
              </p:cNvPr>
              <p:cNvSpPr/>
              <p:nvPr/>
            </p:nvSpPr>
            <p:spPr>
              <a:xfrm>
                <a:off x="6527268" y="2548267"/>
                <a:ext cx="291470" cy="284832"/>
              </a:xfrm>
              <a:custGeom>
                <a:avLst/>
                <a:gdLst/>
                <a:ahLst/>
                <a:cxnLst/>
                <a:rect l="l" t="t" r="r" b="b"/>
                <a:pathLst>
                  <a:path w="6674" h="6522" extrusionOk="0">
                    <a:moveTo>
                      <a:pt x="1125" y="375"/>
                    </a:moveTo>
                    <a:cubicBezTo>
                      <a:pt x="447" y="848"/>
                      <a:pt x="1" y="1999"/>
                      <a:pt x="482" y="2882"/>
                    </a:cubicBezTo>
                    <a:lnTo>
                      <a:pt x="482" y="2882"/>
                    </a:lnTo>
                    <a:cubicBezTo>
                      <a:pt x="973" y="3756"/>
                      <a:pt x="679" y="3819"/>
                      <a:pt x="589" y="4086"/>
                    </a:cubicBezTo>
                    <a:lnTo>
                      <a:pt x="589" y="4086"/>
                    </a:lnTo>
                    <a:cubicBezTo>
                      <a:pt x="491" y="4363"/>
                      <a:pt x="1330" y="5496"/>
                      <a:pt x="1392" y="5532"/>
                    </a:cubicBezTo>
                    <a:lnTo>
                      <a:pt x="1392" y="5532"/>
                    </a:lnTo>
                    <a:cubicBezTo>
                      <a:pt x="1455" y="5576"/>
                      <a:pt x="1838" y="6522"/>
                      <a:pt x="2588" y="6379"/>
                    </a:cubicBezTo>
                    <a:lnTo>
                      <a:pt x="2588" y="6379"/>
                    </a:lnTo>
                    <a:cubicBezTo>
                      <a:pt x="2588" y="6379"/>
                      <a:pt x="2124" y="5487"/>
                      <a:pt x="2008" y="4336"/>
                    </a:cubicBezTo>
                    <a:lnTo>
                      <a:pt x="2008" y="4336"/>
                    </a:lnTo>
                    <a:cubicBezTo>
                      <a:pt x="1901" y="3176"/>
                      <a:pt x="2026" y="3034"/>
                      <a:pt x="2168" y="2739"/>
                    </a:cubicBezTo>
                    <a:lnTo>
                      <a:pt x="2168" y="2739"/>
                    </a:lnTo>
                    <a:lnTo>
                      <a:pt x="2231" y="2623"/>
                    </a:lnTo>
                    <a:cubicBezTo>
                      <a:pt x="2552" y="2525"/>
                      <a:pt x="3114" y="2481"/>
                      <a:pt x="3542" y="1945"/>
                    </a:cubicBezTo>
                    <a:lnTo>
                      <a:pt x="3542" y="1945"/>
                    </a:lnTo>
                    <a:cubicBezTo>
                      <a:pt x="3997" y="1383"/>
                      <a:pt x="4229" y="2026"/>
                      <a:pt x="4193" y="2436"/>
                    </a:cubicBezTo>
                    <a:lnTo>
                      <a:pt x="4193" y="2436"/>
                    </a:lnTo>
                    <a:cubicBezTo>
                      <a:pt x="4193" y="2436"/>
                      <a:pt x="4077" y="3266"/>
                      <a:pt x="4443" y="3676"/>
                    </a:cubicBezTo>
                    <a:lnTo>
                      <a:pt x="4443" y="3676"/>
                    </a:lnTo>
                    <a:cubicBezTo>
                      <a:pt x="4443" y="3676"/>
                      <a:pt x="5309" y="3444"/>
                      <a:pt x="5603" y="3444"/>
                    </a:cubicBezTo>
                    <a:lnTo>
                      <a:pt x="5603" y="3444"/>
                    </a:lnTo>
                    <a:cubicBezTo>
                      <a:pt x="5621" y="3542"/>
                      <a:pt x="5621" y="3596"/>
                      <a:pt x="5621" y="3596"/>
                    </a:cubicBezTo>
                    <a:lnTo>
                      <a:pt x="5621" y="3596"/>
                    </a:lnTo>
                    <a:cubicBezTo>
                      <a:pt x="5621" y="3596"/>
                      <a:pt x="5603" y="4077"/>
                      <a:pt x="5719" y="4086"/>
                    </a:cubicBezTo>
                    <a:lnTo>
                      <a:pt x="5719" y="4086"/>
                    </a:lnTo>
                    <a:cubicBezTo>
                      <a:pt x="6165" y="4131"/>
                      <a:pt x="6379" y="4952"/>
                      <a:pt x="6031" y="5139"/>
                    </a:cubicBezTo>
                    <a:lnTo>
                      <a:pt x="6031" y="5139"/>
                    </a:lnTo>
                    <a:lnTo>
                      <a:pt x="6201" y="5139"/>
                    </a:lnTo>
                    <a:cubicBezTo>
                      <a:pt x="6397" y="5166"/>
                      <a:pt x="6468" y="5380"/>
                      <a:pt x="6085" y="5549"/>
                    </a:cubicBezTo>
                    <a:lnTo>
                      <a:pt x="6085" y="5549"/>
                    </a:lnTo>
                    <a:cubicBezTo>
                      <a:pt x="5701" y="5728"/>
                      <a:pt x="5656" y="6254"/>
                      <a:pt x="5656" y="6254"/>
                    </a:cubicBezTo>
                    <a:lnTo>
                      <a:pt x="5656" y="6254"/>
                    </a:lnTo>
                    <a:cubicBezTo>
                      <a:pt x="5656" y="6254"/>
                      <a:pt x="6673" y="5808"/>
                      <a:pt x="6566" y="4818"/>
                    </a:cubicBezTo>
                    <a:lnTo>
                      <a:pt x="6566" y="4818"/>
                    </a:lnTo>
                    <a:cubicBezTo>
                      <a:pt x="6450" y="3828"/>
                      <a:pt x="6379" y="2882"/>
                      <a:pt x="5674" y="2534"/>
                    </a:cubicBezTo>
                    <a:lnTo>
                      <a:pt x="5674" y="2534"/>
                    </a:lnTo>
                    <a:cubicBezTo>
                      <a:pt x="5603" y="2498"/>
                      <a:pt x="5567" y="2481"/>
                      <a:pt x="5549" y="2472"/>
                    </a:cubicBezTo>
                    <a:lnTo>
                      <a:pt x="5549" y="2472"/>
                    </a:lnTo>
                    <a:cubicBezTo>
                      <a:pt x="5532" y="2463"/>
                      <a:pt x="5532" y="2463"/>
                      <a:pt x="5532" y="2463"/>
                    </a:cubicBezTo>
                    <a:lnTo>
                      <a:pt x="5532" y="2463"/>
                    </a:lnTo>
                    <a:cubicBezTo>
                      <a:pt x="5532" y="2463"/>
                      <a:pt x="5532" y="2338"/>
                      <a:pt x="5505" y="2177"/>
                    </a:cubicBezTo>
                    <a:lnTo>
                      <a:pt x="5505" y="2177"/>
                    </a:lnTo>
                    <a:cubicBezTo>
                      <a:pt x="5442" y="1901"/>
                      <a:pt x="5291" y="1517"/>
                      <a:pt x="4854" y="1535"/>
                    </a:cubicBezTo>
                    <a:lnTo>
                      <a:pt x="4854" y="1535"/>
                    </a:lnTo>
                    <a:cubicBezTo>
                      <a:pt x="4854" y="1535"/>
                      <a:pt x="4354" y="322"/>
                      <a:pt x="3382" y="134"/>
                    </a:cubicBezTo>
                    <a:lnTo>
                      <a:pt x="3382" y="134"/>
                    </a:lnTo>
                    <a:cubicBezTo>
                      <a:pt x="2971" y="54"/>
                      <a:pt x="2632" y="0"/>
                      <a:pt x="2311" y="0"/>
                    </a:cubicBezTo>
                    <a:lnTo>
                      <a:pt x="2311" y="0"/>
                    </a:lnTo>
                    <a:cubicBezTo>
                      <a:pt x="1883" y="0"/>
                      <a:pt x="1508" y="99"/>
                      <a:pt x="1125" y="375"/>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8;p49">
                <a:extLst>
                  <a:ext uri="{FF2B5EF4-FFF2-40B4-BE49-F238E27FC236}">
                    <a16:creationId xmlns:a16="http://schemas.microsoft.com/office/drawing/2014/main" id="{7110C131-EB4A-8366-7080-266BE966CAD6}"/>
                  </a:ext>
                </a:extLst>
              </p:cNvPr>
              <p:cNvSpPr/>
              <p:nvPr/>
            </p:nvSpPr>
            <p:spPr>
              <a:xfrm>
                <a:off x="6539365" y="2605523"/>
                <a:ext cx="130537" cy="85773"/>
              </a:xfrm>
              <a:custGeom>
                <a:avLst/>
                <a:gdLst/>
                <a:ahLst/>
                <a:cxnLst/>
                <a:rect l="l" t="t" r="r" b="b"/>
                <a:pathLst>
                  <a:path w="2989" h="1964" extrusionOk="0">
                    <a:moveTo>
                      <a:pt x="89" y="1294"/>
                    </a:moveTo>
                    <a:cubicBezTo>
                      <a:pt x="89" y="1294"/>
                      <a:pt x="0" y="1598"/>
                      <a:pt x="402" y="1963"/>
                    </a:cubicBezTo>
                    <a:lnTo>
                      <a:pt x="402" y="1963"/>
                    </a:lnTo>
                    <a:cubicBezTo>
                      <a:pt x="402" y="1963"/>
                      <a:pt x="1588" y="732"/>
                      <a:pt x="2989" y="554"/>
                    </a:cubicBezTo>
                    <a:lnTo>
                      <a:pt x="2989" y="554"/>
                    </a:lnTo>
                    <a:lnTo>
                      <a:pt x="2623" y="1"/>
                    </a:lnTo>
                    <a:cubicBezTo>
                      <a:pt x="2623" y="1"/>
                      <a:pt x="1534" y="90"/>
                      <a:pt x="89" y="129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9;p49">
                <a:extLst>
                  <a:ext uri="{FF2B5EF4-FFF2-40B4-BE49-F238E27FC236}">
                    <a16:creationId xmlns:a16="http://schemas.microsoft.com/office/drawing/2014/main" id="{4BF31B58-5A6C-0BB0-5BFF-83679048192B}"/>
                  </a:ext>
                </a:extLst>
              </p:cNvPr>
              <p:cNvSpPr/>
              <p:nvPr/>
            </p:nvSpPr>
            <p:spPr>
              <a:xfrm>
                <a:off x="6702223" y="2596570"/>
                <a:ext cx="37034" cy="21094"/>
              </a:xfrm>
              <a:custGeom>
                <a:avLst/>
                <a:gdLst/>
                <a:ahLst/>
                <a:cxnLst/>
                <a:rect l="l" t="t" r="r" b="b"/>
                <a:pathLst>
                  <a:path w="848" h="483" extrusionOk="0">
                    <a:moveTo>
                      <a:pt x="0" y="72"/>
                    </a:moveTo>
                    <a:lnTo>
                      <a:pt x="223" y="482"/>
                    </a:lnTo>
                    <a:lnTo>
                      <a:pt x="848" y="429"/>
                    </a:lnTo>
                    <a:cubicBezTo>
                      <a:pt x="848" y="429"/>
                      <a:pt x="723" y="117"/>
                      <a:pt x="616" y="1"/>
                    </a:cubicBezTo>
                    <a:lnTo>
                      <a:pt x="616" y="1"/>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0;p49">
                <a:extLst>
                  <a:ext uri="{FF2B5EF4-FFF2-40B4-BE49-F238E27FC236}">
                    <a16:creationId xmlns:a16="http://schemas.microsoft.com/office/drawing/2014/main" id="{7408F213-19B4-A962-7EE2-C3A17201AE4F}"/>
                  </a:ext>
                </a:extLst>
              </p:cNvPr>
              <p:cNvSpPr/>
              <p:nvPr/>
            </p:nvSpPr>
            <p:spPr>
              <a:xfrm>
                <a:off x="6545960" y="2784757"/>
                <a:ext cx="87694" cy="87301"/>
              </a:xfrm>
              <a:custGeom>
                <a:avLst/>
                <a:gdLst/>
                <a:ahLst/>
                <a:cxnLst/>
                <a:rect l="l" t="t" r="r" b="b"/>
                <a:pathLst>
                  <a:path w="2008" h="1999" extrusionOk="0">
                    <a:moveTo>
                      <a:pt x="108" y="893"/>
                    </a:moveTo>
                    <a:cubicBezTo>
                      <a:pt x="1" y="937"/>
                      <a:pt x="581" y="1874"/>
                      <a:pt x="973" y="1936"/>
                    </a:cubicBezTo>
                    <a:lnTo>
                      <a:pt x="973" y="1936"/>
                    </a:lnTo>
                    <a:cubicBezTo>
                      <a:pt x="1321" y="1999"/>
                      <a:pt x="2008" y="1437"/>
                      <a:pt x="1678" y="1080"/>
                    </a:cubicBezTo>
                    <a:lnTo>
                      <a:pt x="1678" y="1080"/>
                    </a:lnTo>
                    <a:cubicBezTo>
                      <a:pt x="1678" y="1080"/>
                      <a:pt x="1027" y="643"/>
                      <a:pt x="732" y="1"/>
                    </a:cubicBezTo>
                    <a:lnTo>
                      <a:pt x="732" y="1"/>
                    </a:lnTo>
                    <a:cubicBezTo>
                      <a:pt x="732" y="1"/>
                      <a:pt x="866" y="625"/>
                      <a:pt x="108" y="893"/>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1;p49">
                <a:extLst>
                  <a:ext uri="{FF2B5EF4-FFF2-40B4-BE49-F238E27FC236}">
                    <a16:creationId xmlns:a16="http://schemas.microsoft.com/office/drawing/2014/main" id="{2FDDFA96-96E2-33B0-AB80-FDFCDDFF680F}"/>
                  </a:ext>
                </a:extLst>
              </p:cNvPr>
              <p:cNvSpPr/>
              <p:nvPr/>
            </p:nvSpPr>
            <p:spPr>
              <a:xfrm>
                <a:off x="6427518" y="2508525"/>
                <a:ext cx="261860" cy="318329"/>
              </a:xfrm>
              <a:custGeom>
                <a:avLst/>
                <a:gdLst/>
                <a:ahLst/>
                <a:cxnLst/>
                <a:rect l="l" t="t" r="r" b="b"/>
                <a:pathLst>
                  <a:path w="5996" h="7289" extrusionOk="0">
                    <a:moveTo>
                      <a:pt x="839" y="3676"/>
                    </a:moveTo>
                    <a:cubicBezTo>
                      <a:pt x="839" y="3676"/>
                      <a:pt x="1" y="7066"/>
                      <a:pt x="2561" y="7289"/>
                    </a:cubicBezTo>
                    <a:lnTo>
                      <a:pt x="2561" y="7289"/>
                    </a:lnTo>
                    <a:cubicBezTo>
                      <a:pt x="2561" y="7289"/>
                      <a:pt x="3730" y="6834"/>
                      <a:pt x="3257" y="6076"/>
                    </a:cubicBezTo>
                    <a:lnTo>
                      <a:pt x="3257" y="6076"/>
                    </a:lnTo>
                    <a:cubicBezTo>
                      <a:pt x="3257" y="6076"/>
                      <a:pt x="2677" y="5255"/>
                      <a:pt x="2811" y="4889"/>
                    </a:cubicBezTo>
                    <a:lnTo>
                      <a:pt x="2811" y="4889"/>
                    </a:lnTo>
                    <a:cubicBezTo>
                      <a:pt x="2945" y="4523"/>
                      <a:pt x="3025" y="4497"/>
                      <a:pt x="2650" y="3810"/>
                    </a:cubicBezTo>
                    <a:lnTo>
                      <a:pt x="2650" y="3810"/>
                    </a:lnTo>
                    <a:cubicBezTo>
                      <a:pt x="2276" y="3132"/>
                      <a:pt x="2258" y="1"/>
                      <a:pt x="5996" y="964"/>
                    </a:cubicBezTo>
                    <a:lnTo>
                      <a:pt x="5996" y="964"/>
                    </a:lnTo>
                    <a:lnTo>
                      <a:pt x="5996" y="910"/>
                    </a:lnTo>
                    <a:cubicBezTo>
                      <a:pt x="5996" y="910"/>
                      <a:pt x="5220" y="554"/>
                      <a:pt x="4256" y="554"/>
                    </a:cubicBezTo>
                    <a:lnTo>
                      <a:pt x="4256" y="554"/>
                    </a:lnTo>
                    <a:cubicBezTo>
                      <a:pt x="3034" y="554"/>
                      <a:pt x="1499" y="1116"/>
                      <a:pt x="839" y="3676"/>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2;p49">
                <a:extLst>
                  <a:ext uri="{FF2B5EF4-FFF2-40B4-BE49-F238E27FC236}">
                    <a16:creationId xmlns:a16="http://schemas.microsoft.com/office/drawing/2014/main" id="{45AC2423-4FEA-9DDE-AE6D-74FB4B93B3BA}"/>
                  </a:ext>
                </a:extLst>
              </p:cNvPr>
              <p:cNvSpPr/>
              <p:nvPr/>
            </p:nvSpPr>
            <p:spPr>
              <a:xfrm>
                <a:off x="6472720" y="2726716"/>
                <a:ext cx="97040" cy="100927"/>
              </a:xfrm>
              <a:custGeom>
                <a:avLst/>
                <a:gdLst/>
                <a:ahLst/>
                <a:cxnLst/>
                <a:rect l="l" t="t" r="r" b="b"/>
                <a:pathLst>
                  <a:path w="2222" h="2311" extrusionOk="0">
                    <a:moveTo>
                      <a:pt x="438" y="143"/>
                    </a:moveTo>
                    <a:cubicBezTo>
                      <a:pt x="27" y="437"/>
                      <a:pt x="1" y="1089"/>
                      <a:pt x="375" y="1606"/>
                    </a:cubicBezTo>
                    <a:lnTo>
                      <a:pt x="375" y="1606"/>
                    </a:lnTo>
                    <a:cubicBezTo>
                      <a:pt x="750" y="2123"/>
                      <a:pt x="1383" y="2311"/>
                      <a:pt x="1785" y="2016"/>
                    </a:cubicBezTo>
                    <a:lnTo>
                      <a:pt x="1785" y="2016"/>
                    </a:lnTo>
                    <a:cubicBezTo>
                      <a:pt x="2195" y="1731"/>
                      <a:pt x="2222" y="1071"/>
                      <a:pt x="1847" y="553"/>
                    </a:cubicBezTo>
                    <a:lnTo>
                      <a:pt x="1847" y="553"/>
                    </a:lnTo>
                    <a:cubicBezTo>
                      <a:pt x="1589" y="197"/>
                      <a:pt x="1223" y="0"/>
                      <a:pt x="884" y="0"/>
                    </a:cubicBezTo>
                    <a:lnTo>
                      <a:pt x="884" y="0"/>
                    </a:lnTo>
                    <a:cubicBezTo>
                      <a:pt x="723" y="0"/>
                      <a:pt x="563" y="45"/>
                      <a:pt x="438" y="143"/>
                    </a:cubicBezTo>
                    <a:close/>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43;p49">
                <a:extLst>
                  <a:ext uri="{FF2B5EF4-FFF2-40B4-BE49-F238E27FC236}">
                    <a16:creationId xmlns:a16="http://schemas.microsoft.com/office/drawing/2014/main" id="{5FD22C17-3536-FB1F-91E8-92C359C81A65}"/>
                  </a:ext>
                </a:extLst>
              </p:cNvPr>
              <p:cNvSpPr/>
              <p:nvPr/>
            </p:nvSpPr>
            <p:spPr>
              <a:xfrm>
                <a:off x="6725981" y="2669023"/>
                <a:ext cx="62364" cy="33584"/>
              </a:xfrm>
              <a:custGeom>
                <a:avLst/>
                <a:gdLst/>
                <a:ahLst/>
                <a:cxnLst/>
                <a:rect l="l" t="t" r="r" b="b"/>
                <a:pathLst>
                  <a:path w="1428" h="769" extrusionOk="0">
                    <a:moveTo>
                      <a:pt x="562" y="19"/>
                    </a:moveTo>
                    <a:cubicBezTo>
                      <a:pt x="464" y="37"/>
                      <a:pt x="366" y="55"/>
                      <a:pt x="286" y="117"/>
                    </a:cubicBezTo>
                    <a:lnTo>
                      <a:pt x="286" y="117"/>
                    </a:lnTo>
                    <a:cubicBezTo>
                      <a:pt x="116" y="242"/>
                      <a:pt x="81" y="376"/>
                      <a:pt x="18" y="563"/>
                    </a:cubicBezTo>
                    <a:lnTo>
                      <a:pt x="18" y="563"/>
                    </a:lnTo>
                    <a:lnTo>
                      <a:pt x="0" y="670"/>
                    </a:lnTo>
                    <a:cubicBezTo>
                      <a:pt x="0" y="670"/>
                      <a:pt x="9" y="706"/>
                      <a:pt x="18" y="715"/>
                    </a:cubicBezTo>
                    <a:lnTo>
                      <a:pt x="18" y="715"/>
                    </a:lnTo>
                    <a:cubicBezTo>
                      <a:pt x="98" y="768"/>
                      <a:pt x="197" y="634"/>
                      <a:pt x="241" y="590"/>
                    </a:cubicBezTo>
                    <a:lnTo>
                      <a:pt x="241" y="590"/>
                    </a:lnTo>
                    <a:cubicBezTo>
                      <a:pt x="357" y="465"/>
                      <a:pt x="536" y="367"/>
                      <a:pt x="705" y="340"/>
                    </a:cubicBezTo>
                    <a:lnTo>
                      <a:pt x="705" y="340"/>
                    </a:lnTo>
                    <a:cubicBezTo>
                      <a:pt x="910" y="322"/>
                      <a:pt x="1062" y="429"/>
                      <a:pt x="1196" y="563"/>
                    </a:cubicBezTo>
                    <a:lnTo>
                      <a:pt x="1196" y="563"/>
                    </a:lnTo>
                    <a:cubicBezTo>
                      <a:pt x="1222" y="599"/>
                      <a:pt x="1258" y="652"/>
                      <a:pt x="1294" y="661"/>
                    </a:cubicBezTo>
                    <a:lnTo>
                      <a:pt x="1294" y="661"/>
                    </a:lnTo>
                    <a:cubicBezTo>
                      <a:pt x="1428" y="697"/>
                      <a:pt x="1294" y="509"/>
                      <a:pt x="1276" y="474"/>
                    </a:cubicBezTo>
                    <a:lnTo>
                      <a:pt x="1276" y="474"/>
                    </a:lnTo>
                    <a:cubicBezTo>
                      <a:pt x="1187" y="313"/>
                      <a:pt x="1080" y="63"/>
                      <a:pt x="883" y="10"/>
                    </a:cubicBezTo>
                    <a:lnTo>
                      <a:pt x="883" y="10"/>
                    </a:lnTo>
                    <a:cubicBezTo>
                      <a:pt x="857" y="1"/>
                      <a:pt x="821" y="1"/>
                      <a:pt x="794" y="1"/>
                    </a:cubicBezTo>
                    <a:lnTo>
                      <a:pt x="794" y="1"/>
                    </a:lnTo>
                    <a:cubicBezTo>
                      <a:pt x="714" y="1"/>
                      <a:pt x="634" y="19"/>
                      <a:pt x="562" y="1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44;p49">
                <a:extLst>
                  <a:ext uri="{FF2B5EF4-FFF2-40B4-BE49-F238E27FC236}">
                    <a16:creationId xmlns:a16="http://schemas.microsoft.com/office/drawing/2014/main" id="{04C04732-DD5A-B0A9-1523-340F06D2C4C7}"/>
                  </a:ext>
                </a:extLst>
              </p:cNvPr>
              <p:cNvSpPr/>
              <p:nvPr/>
            </p:nvSpPr>
            <p:spPr>
              <a:xfrm>
                <a:off x="6734934" y="2643344"/>
                <a:ext cx="34720" cy="15242"/>
              </a:xfrm>
              <a:custGeom>
                <a:avLst/>
                <a:gdLst/>
                <a:ahLst/>
                <a:cxnLst/>
                <a:rect l="l" t="t" r="r" b="b"/>
                <a:pathLst>
                  <a:path w="795" h="349" extrusionOk="0">
                    <a:moveTo>
                      <a:pt x="652" y="72"/>
                    </a:moveTo>
                    <a:cubicBezTo>
                      <a:pt x="598" y="89"/>
                      <a:pt x="527" y="89"/>
                      <a:pt x="473" y="89"/>
                    </a:cubicBezTo>
                    <a:lnTo>
                      <a:pt x="473" y="89"/>
                    </a:lnTo>
                    <a:cubicBezTo>
                      <a:pt x="384" y="98"/>
                      <a:pt x="170" y="72"/>
                      <a:pt x="116" y="170"/>
                    </a:cubicBezTo>
                    <a:lnTo>
                      <a:pt x="116" y="170"/>
                    </a:lnTo>
                    <a:cubicBezTo>
                      <a:pt x="0" y="348"/>
                      <a:pt x="670" y="330"/>
                      <a:pt x="759" y="312"/>
                    </a:cubicBezTo>
                    <a:lnTo>
                      <a:pt x="759" y="312"/>
                    </a:lnTo>
                    <a:cubicBezTo>
                      <a:pt x="777" y="304"/>
                      <a:pt x="785" y="304"/>
                      <a:pt x="794" y="295"/>
                    </a:cubicBezTo>
                    <a:lnTo>
                      <a:pt x="794" y="295"/>
                    </a:lnTo>
                    <a:cubicBezTo>
                      <a:pt x="777" y="286"/>
                      <a:pt x="777" y="286"/>
                      <a:pt x="777" y="286"/>
                    </a:cubicBezTo>
                    <a:lnTo>
                      <a:pt x="777" y="286"/>
                    </a:lnTo>
                    <a:cubicBezTo>
                      <a:pt x="777" y="286"/>
                      <a:pt x="777" y="161"/>
                      <a:pt x="750" y="0"/>
                    </a:cubicBezTo>
                    <a:lnTo>
                      <a:pt x="750" y="0"/>
                    </a:lnTo>
                    <a:cubicBezTo>
                      <a:pt x="714" y="27"/>
                      <a:pt x="687" y="54"/>
                      <a:pt x="652" y="72"/>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45;p49">
                <a:extLst>
                  <a:ext uri="{FF2B5EF4-FFF2-40B4-BE49-F238E27FC236}">
                    <a16:creationId xmlns:a16="http://schemas.microsoft.com/office/drawing/2014/main" id="{8765CA9D-8FC4-EAAD-E0C4-5D803F7FC8D1}"/>
                  </a:ext>
                </a:extLst>
              </p:cNvPr>
              <p:cNvSpPr/>
              <p:nvPr/>
            </p:nvSpPr>
            <p:spPr>
              <a:xfrm>
                <a:off x="6496478" y="2730210"/>
                <a:ext cx="14849" cy="33540"/>
              </a:xfrm>
              <a:custGeom>
                <a:avLst/>
                <a:gdLst/>
                <a:ahLst/>
                <a:cxnLst/>
                <a:rect l="l" t="t" r="r" b="b"/>
                <a:pathLst>
                  <a:path w="340" h="768" extrusionOk="0">
                    <a:moveTo>
                      <a:pt x="1" y="18"/>
                    </a:moveTo>
                    <a:cubicBezTo>
                      <a:pt x="1" y="349"/>
                      <a:pt x="143" y="554"/>
                      <a:pt x="313" y="768"/>
                    </a:cubicBezTo>
                    <a:lnTo>
                      <a:pt x="313" y="768"/>
                    </a:lnTo>
                    <a:cubicBezTo>
                      <a:pt x="313" y="768"/>
                      <a:pt x="322" y="768"/>
                      <a:pt x="322" y="768"/>
                    </a:cubicBezTo>
                    <a:lnTo>
                      <a:pt x="322" y="768"/>
                    </a:lnTo>
                    <a:cubicBezTo>
                      <a:pt x="331" y="768"/>
                      <a:pt x="331" y="768"/>
                      <a:pt x="331" y="768"/>
                    </a:cubicBezTo>
                    <a:lnTo>
                      <a:pt x="331" y="768"/>
                    </a:lnTo>
                    <a:cubicBezTo>
                      <a:pt x="340" y="759"/>
                      <a:pt x="340" y="750"/>
                      <a:pt x="340" y="741"/>
                    </a:cubicBezTo>
                    <a:lnTo>
                      <a:pt x="340" y="741"/>
                    </a:lnTo>
                    <a:cubicBezTo>
                      <a:pt x="170" y="536"/>
                      <a:pt x="28" y="331"/>
                      <a:pt x="28" y="18"/>
                    </a:cubicBezTo>
                    <a:lnTo>
                      <a:pt x="28" y="18"/>
                    </a:lnTo>
                    <a:cubicBezTo>
                      <a:pt x="28" y="10"/>
                      <a:pt x="19" y="1"/>
                      <a:pt x="10" y="1"/>
                    </a:cubicBezTo>
                    <a:lnTo>
                      <a:pt x="10" y="1"/>
                    </a:lnTo>
                    <a:cubicBezTo>
                      <a:pt x="1" y="1"/>
                      <a:pt x="1" y="10"/>
                      <a:pt x="1" y="18"/>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46;p49">
                <a:extLst>
                  <a:ext uri="{FF2B5EF4-FFF2-40B4-BE49-F238E27FC236}">
                    <a16:creationId xmlns:a16="http://schemas.microsoft.com/office/drawing/2014/main" id="{72DDD74D-8511-3945-DE1C-7DDBC331654E}"/>
                  </a:ext>
                </a:extLst>
              </p:cNvPr>
              <p:cNvSpPr/>
              <p:nvPr/>
            </p:nvSpPr>
            <p:spPr>
              <a:xfrm>
                <a:off x="6487918" y="2736848"/>
                <a:ext cx="7075" cy="13669"/>
              </a:xfrm>
              <a:custGeom>
                <a:avLst/>
                <a:gdLst/>
                <a:ahLst/>
                <a:cxnLst/>
                <a:rect l="l" t="t" r="r" b="b"/>
                <a:pathLst>
                  <a:path w="162" h="313" extrusionOk="0">
                    <a:moveTo>
                      <a:pt x="18" y="9"/>
                    </a:moveTo>
                    <a:cubicBezTo>
                      <a:pt x="0" y="116"/>
                      <a:pt x="81" y="223"/>
                      <a:pt x="134" y="312"/>
                    </a:cubicBezTo>
                    <a:lnTo>
                      <a:pt x="134" y="312"/>
                    </a:lnTo>
                    <a:lnTo>
                      <a:pt x="143" y="304"/>
                    </a:lnTo>
                    <a:lnTo>
                      <a:pt x="161" y="286"/>
                    </a:lnTo>
                    <a:cubicBezTo>
                      <a:pt x="108" y="214"/>
                      <a:pt x="36" y="107"/>
                      <a:pt x="45" y="18"/>
                    </a:cubicBezTo>
                    <a:lnTo>
                      <a:pt x="45" y="18"/>
                    </a:lnTo>
                    <a:cubicBezTo>
                      <a:pt x="45" y="9"/>
                      <a:pt x="45" y="0"/>
                      <a:pt x="36" y="0"/>
                    </a:cubicBezTo>
                    <a:lnTo>
                      <a:pt x="36" y="0"/>
                    </a:lnTo>
                    <a:cubicBezTo>
                      <a:pt x="36" y="0"/>
                      <a:pt x="27" y="0"/>
                      <a:pt x="27" y="0"/>
                    </a:cubicBezTo>
                    <a:lnTo>
                      <a:pt x="27" y="0"/>
                    </a:lnTo>
                    <a:cubicBezTo>
                      <a:pt x="18" y="0"/>
                      <a:pt x="18" y="9"/>
                      <a:pt x="18"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47;p49">
                <a:extLst>
                  <a:ext uri="{FF2B5EF4-FFF2-40B4-BE49-F238E27FC236}">
                    <a16:creationId xmlns:a16="http://schemas.microsoft.com/office/drawing/2014/main" id="{30717039-F29F-0028-B081-23CB4DBFF4B5}"/>
                  </a:ext>
                </a:extLst>
              </p:cNvPr>
              <p:cNvSpPr/>
              <p:nvPr/>
            </p:nvSpPr>
            <p:spPr>
              <a:xfrm>
                <a:off x="6530762" y="2755540"/>
                <a:ext cx="25374" cy="14456"/>
              </a:xfrm>
              <a:custGeom>
                <a:avLst/>
                <a:gdLst/>
                <a:ahLst/>
                <a:cxnLst/>
                <a:rect l="l" t="t" r="r" b="b"/>
                <a:pathLst>
                  <a:path w="581" h="331" extrusionOk="0">
                    <a:moveTo>
                      <a:pt x="554" y="0"/>
                    </a:moveTo>
                    <a:cubicBezTo>
                      <a:pt x="402" y="179"/>
                      <a:pt x="206" y="241"/>
                      <a:pt x="10" y="304"/>
                    </a:cubicBezTo>
                    <a:lnTo>
                      <a:pt x="10" y="304"/>
                    </a:lnTo>
                    <a:cubicBezTo>
                      <a:pt x="1" y="304"/>
                      <a:pt x="1" y="313"/>
                      <a:pt x="1" y="322"/>
                    </a:cubicBezTo>
                    <a:lnTo>
                      <a:pt x="1" y="322"/>
                    </a:lnTo>
                    <a:cubicBezTo>
                      <a:pt x="1" y="331"/>
                      <a:pt x="10" y="331"/>
                      <a:pt x="19" y="331"/>
                    </a:cubicBezTo>
                    <a:lnTo>
                      <a:pt x="19" y="331"/>
                    </a:lnTo>
                    <a:cubicBezTo>
                      <a:pt x="19" y="331"/>
                      <a:pt x="19" y="331"/>
                      <a:pt x="19" y="331"/>
                    </a:cubicBezTo>
                    <a:lnTo>
                      <a:pt x="19" y="331"/>
                    </a:lnTo>
                    <a:cubicBezTo>
                      <a:pt x="215" y="268"/>
                      <a:pt x="420" y="206"/>
                      <a:pt x="581" y="27"/>
                    </a:cubicBezTo>
                    <a:lnTo>
                      <a:pt x="581" y="27"/>
                    </a:lnTo>
                    <a:cubicBezTo>
                      <a:pt x="581" y="18"/>
                      <a:pt x="581" y="9"/>
                      <a:pt x="581" y="0"/>
                    </a:cubicBezTo>
                    <a:lnTo>
                      <a:pt x="581" y="0"/>
                    </a:lnTo>
                    <a:cubicBezTo>
                      <a:pt x="572" y="0"/>
                      <a:pt x="572"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48;p49">
                <a:extLst>
                  <a:ext uri="{FF2B5EF4-FFF2-40B4-BE49-F238E27FC236}">
                    <a16:creationId xmlns:a16="http://schemas.microsoft.com/office/drawing/2014/main" id="{021BB7A1-E5EB-E9CF-060C-29786E430648}"/>
                  </a:ext>
                </a:extLst>
              </p:cNvPr>
              <p:cNvSpPr/>
              <p:nvPr/>
            </p:nvSpPr>
            <p:spPr>
              <a:xfrm>
                <a:off x="6491805" y="2780084"/>
                <a:ext cx="24195" cy="16814"/>
              </a:xfrm>
              <a:custGeom>
                <a:avLst/>
                <a:gdLst/>
                <a:ahLst/>
                <a:cxnLst/>
                <a:rect l="l" t="t" r="r" b="b"/>
                <a:pathLst>
                  <a:path w="554" h="385" extrusionOk="0">
                    <a:moveTo>
                      <a:pt x="527" y="9"/>
                    </a:moveTo>
                    <a:cubicBezTo>
                      <a:pt x="411" y="170"/>
                      <a:pt x="197" y="322"/>
                      <a:pt x="10" y="348"/>
                    </a:cubicBezTo>
                    <a:lnTo>
                      <a:pt x="10" y="348"/>
                    </a:lnTo>
                    <a:cubicBezTo>
                      <a:pt x="1" y="348"/>
                      <a:pt x="1" y="357"/>
                      <a:pt x="1" y="366"/>
                    </a:cubicBezTo>
                    <a:lnTo>
                      <a:pt x="1" y="366"/>
                    </a:lnTo>
                    <a:cubicBezTo>
                      <a:pt x="1" y="375"/>
                      <a:pt x="10" y="384"/>
                      <a:pt x="19" y="384"/>
                    </a:cubicBezTo>
                    <a:lnTo>
                      <a:pt x="19" y="384"/>
                    </a:lnTo>
                    <a:cubicBezTo>
                      <a:pt x="19" y="384"/>
                      <a:pt x="19" y="384"/>
                      <a:pt x="19" y="384"/>
                    </a:cubicBezTo>
                    <a:lnTo>
                      <a:pt x="19" y="384"/>
                    </a:lnTo>
                    <a:cubicBezTo>
                      <a:pt x="206" y="348"/>
                      <a:pt x="438" y="197"/>
                      <a:pt x="554" y="27"/>
                    </a:cubicBezTo>
                    <a:lnTo>
                      <a:pt x="554" y="27"/>
                    </a:lnTo>
                    <a:cubicBezTo>
                      <a:pt x="554" y="18"/>
                      <a:pt x="554" y="9"/>
                      <a:pt x="545" y="9"/>
                    </a:cubicBezTo>
                    <a:lnTo>
                      <a:pt x="545" y="9"/>
                    </a:lnTo>
                    <a:cubicBezTo>
                      <a:pt x="545" y="0"/>
                      <a:pt x="545" y="0"/>
                      <a:pt x="536" y="0"/>
                    </a:cubicBezTo>
                    <a:lnTo>
                      <a:pt x="536" y="0"/>
                    </a:lnTo>
                    <a:cubicBezTo>
                      <a:pt x="536" y="0"/>
                      <a:pt x="527" y="9"/>
                      <a:pt x="527"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49;p49">
                <a:extLst>
                  <a:ext uri="{FF2B5EF4-FFF2-40B4-BE49-F238E27FC236}">
                    <a16:creationId xmlns:a16="http://schemas.microsoft.com/office/drawing/2014/main" id="{C750444D-A59F-0C12-6F78-14F61B3D7D38}"/>
                  </a:ext>
                </a:extLst>
              </p:cNvPr>
              <p:cNvSpPr/>
              <p:nvPr/>
            </p:nvSpPr>
            <p:spPr>
              <a:xfrm>
                <a:off x="6531548" y="2789430"/>
                <a:ext cx="21094" cy="22622"/>
              </a:xfrm>
              <a:custGeom>
                <a:avLst/>
                <a:gdLst/>
                <a:ahLst/>
                <a:cxnLst/>
                <a:rect l="l" t="t" r="r" b="b"/>
                <a:pathLst>
                  <a:path w="483" h="518" extrusionOk="0">
                    <a:moveTo>
                      <a:pt x="10" y="1"/>
                    </a:moveTo>
                    <a:cubicBezTo>
                      <a:pt x="1" y="10"/>
                      <a:pt x="1" y="18"/>
                      <a:pt x="1" y="27"/>
                    </a:cubicBezTo>
                    <a:lnTo>
                      <a:pt x="1" y="27"/>
                    </a:lnTo>
                    <a:cubicBezTo>
                      <a:pt x="117" y="241"/>
                      <a:pt x="224" y="366"/>
                      <a:pt x="456" y="518"/>
                    </a:cubicBezTo>
                    <a:lnTo>
                      <a:pt x="456" y="518"/>
                    </a:lnTo>
                    <a:cubicBezTo>
                      <a:pt x="456" y="518"/>
                      <a:pt x="456" y="518"/>
                      <a:pt x="465" y="518"/>
                    </a:cubicBezTo>
                    <a:lnTo>
                      <a:pt x="465" y="518"/>
                    </a:lnTo>
                    <a:cubicBezTo>
                      <a:pt x="465" y="518"/>
                      <a:pt x="473" y="518"/>
                      <a:pt x="473" y="518"/>
                    </a:cubicBezTo>
                    <a:lnTo>
                      <a:pt x="473" y="518"/>
                    </a:lnTo>
                    <a:cubicBezTo>
                      <a:pt x="482" y="509"/>
                      <a:pt x="473" y="500"/>
                      <a:pt x="473" y="491"/>
                    </a:cubicBezTo>
                    <a:lnTo>
                      <a:pt x="473" y="491"/>
                    </a:lnTo>
                    <a:cubicBezTo>
                      <a:pt x="250" y="340"/>
                      <a:pt x="143" y="224"/>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50;p49">
                <a:extLst>
                  <a:ext uri="{FF2B5EF4-FFF2-40B4-BE49-F238E27FC236}">
                    <a16:creationId xmlns:a16="http://schemas.microsoft.com/office/drawing/2014/main" id="{F69EA240-F7B8-9F86-080D-F1F85629CAE1}"/>
                  </a:ext>
                </a:extLst>
              </p:cNvPr>
              <p:cNvSpPr/>
              <p:nvPr/>
            </p:nvSpPr>
            <p:spPr>
              <a:xfrm>
                <a:off x="6531548" y="2802663"/>
                <a:ext cx="15635" cy="14849"/>
              </a:xfrm>
              <a:custGeom>
                <a:avLst/>
                <a:gdLst/>
                <a:ahLst/>
                <a:cxnLst/>
                <a:rect l="l" t="t" r="r" b="b"/>
                <a:pathLst>
                  <a:path w="358" h="340" extrusionOk="0">
                    <a:moveTo>
                      <a:pt x="10" y="1"/>
                    </a:moveTo>
                    <a:cubicBezTo>
                      <a:pt x="1" y="1"/>
                      <a:pt x="1" y="10"/>
                      <a:pt x="1" y="19"/>
                    </a:cubicBezTo>
                    <a:lnTo>
                      <a:pt x="1" y="19"/>
                    </a:lnTo>
                    <a:cubicBezTo>
                      <a:pt x="36" y="135"/>
                      <a:pt x="126" y="197"/>
                      <a:pt x="206" y="251"/>
                    </a:cubicBezTo>
                    <a:lnTo>
                      <a:pt x="206" y="251"/>
                    </a:lnTo>
                    <a:cubicBezTo>
                      <a:pt x="250" y="277"/>
                      <a:pt x="286" y="304"/>
                      <a:pt x="322" y="340"/>
                    </a:cubicBezTo>
                    <a:lnTo>
                      <a:pt x="322" y="340"/>
                    </a:lnTo>
                    <a:cubicBezTo>
                      <a:pt x="331" y="340"/>
                      <a:pt x="331" y="340"/>
                      <a:pt x="340" y="340"/>
                    </a:cubicBezTo>
                    <a:lnTo>
                      <a:pt x="340" y="340"/>
                    </a:lnTo>
                    <a:cubicBezTo>
                      <a:pt x="340" y="340"/>
                      <a:pt x="340" y="340"/>
                      <a:pt x="349" y="340"/>
                    </a:cubicBezTo>
                    <a:lnTo>
                      <a:pt x="349" y="340"/>
                    </a:lnTo>
                    <a:cubicBezTo>
                      <a:pt x="357" y="331"/>
                      <a:pt x="357" y="322"/>
                      <a:pt x="349" y="313"/>
                    </a:cubicBezTo>
                    <a:lnTo>
                      <a:pt x="349" y="313"/>
                    </a:lnTo>
                    <a:cubicBezTo>
                      <a:pt x="313" y="277"/>
                      <a:pt x="268" y="251"/>
                      <a:pt x="224" y="224"/>
                    </a:cubicBezTo>
                    <a:lnTo>
                      <a:pt x="224" y="224"/>
                    </a:lnTo>
                    <a:cubicBezTo>
                      <a:pt x="143" y="170"/>
                      <a:pt x="63" y="117"/>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51;p49">
                <a:extLst>
                  <a:ext uri="{FF2B5EF4-FFF2-40B4-BE49-F238E27FC236}">
                    <a16:creationId xmlns:a16="http://schemas.microsoft.com/office/drawing/2014/main" id="{D4DA1A10-A3A2-9546-105D-8FED1FC45436}"/>
                  </a:ext>
                </a:extLst>
              </p:cNvPr>
              <p:cNvSpPr/>
              <p:nvPr/>
            </p:nvSpPr>
            <p:spPr>
              <a:xfrm>
                <a:off x="6494949" y="2748509"/>
                <a:ext cx="52625" cy="54591"/>
              </a:xfrm>
              <a:custGeom>
                <a:avLst/>
                <a:gdLst/>
                <a:ahLst/>
                <a:cxnLst/>
                <a:rect l="l" t="t" r="r" b="b"/>
                <a:pathLst>
                  <a:path w="1205" h="1250" extrusionOk="0">
                    <a:moveTo>
                      <a:pt x="241" y="72"/>
                    </a:moveTo>
                    <a:cubicBezTo>
                      <a:pt x="18" y="233"/>
                      <a:pt x="0" y="590"/>
                      <a:pt x="205" y="866"/>
                    </a:cubicBezTo>
                    <a:lnTo>
                      <a:pt x="205" y="866"/>
                    </a:lnTo>
                    <a:cubicBezTo>
                      <a:pt x="410" y="1152"/>
                      <a:pt x="749" y="1250"/>
                      <a:pt x="972" y="1089"/>
                    </a:cubicBezTo>
                    <a:lnTo>
                      <a:pt x="972" y="1089"/>
                    </a:lnTo>
                    <a:cubicBezTo>
                      <a:pt x="1187" y="929"/>
                      <a:pt x="1204" y="572"/>
                      <a:pt x="999" y="295"/>
                    </a:cubicBezTo>
                    <a:lnTo>
                      <a:pt x="999" y="295"/>
                    </a:lnTo>
                    <a:cubicBezTo>
                      <a:pt x="865" y="108"/>
                      <a:pt x="660" y="1"/>
                      <a:pt x="482" y="1"/>
                    </a:cubicBezTo>
                    <a:lnTo>
                      <a:pt x="482" y="1"/>
                    </a:lnTo>
                    <a:cubicBezTo>
                      <a:pt x="393" y="1"/>
                      <a:pt x="303" y="19"/>
                      <a:pt x="241" y="7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52;p49">
                <a:extLst>
                  <a:ext uri="{FF2B5EF4-FFF2-40B4-BE49-F238E27FC236}">
                    <a16:creationId xmlns:a16="http://schemas.microsoft.com/office/drawing/2014/main" id="{C72A66AC-CF2D-5B5E-C0F9-4F36D1B45F7A}"/>
                  </a:ext>
                </a:extLst>
              </p:cNvPr>
              <p:cNvSpPr/>
              <p:nvPr/>
            </p:nvSpPr>
            <p:spPr>
              <a:xfrm>
                <a:off x="6663223" y="2745801"/>
                <a:ext cx="29654" cy="83021"/>
              </a:xfrm>
              <a:custGeom>
                <a:avLst/>
                <a:gdLst/>
                <a:ahLst/>
                <a:cxnLst/>
                <a:rect l="l" t="t" r="r" b="b"/>
                <a:pathLst>
                  <a:path w="679" h="1901" extrusionOk="0">
                    <a:moveTo>
                      <a:pt x="10" y="0"/>
                    </a:moveTo>
                    <a:cubicBezTo>
                      <a:pt x="1" y="0"/>
                      <a:pt x="1" y="9"/>
                      <a:pt x="1" y="18"/>
                    </a:cubicBezTo>
                    <a:lnTo>
                      <a:pt x="1" y="18"/>
                    </a:lnTo>
                    <a:cubicBezTo>
                      <a:pt x="1" y="357"/>
                      <a:pt x="72" y="732"/>
                      <a:pt x="197" y="1071"/>
                    </a:cubicBezTo>
                    <a:lnTo>
                      <a:pt x="197" y="1071"/>
                    </a:lnTo>
                    <a:cubicBezTo>
                      <a:pt x="269" y="1249"/>
                      <a:pt x="349" y="1410"/>
                      <a:pt x="438" y="1553"/>
                    </a:cubicBezTo>
                    <a:lnTo>
                      <a:pt x="438" y="1553"/>
                    </a:lnTo>
                    <a:cubicBezTo>
                      <a:pt x="456" y="1579"/>
                      <a:pt x="474" y="1615"/>
                      <a:pt x="483" y="1642"/>
                    </a:cubicBezTo>
                    <a:lnTo>
                      <a:pt x="483" y="1642"/>
                    </a:lnTo>
                    <a:cubicBezTo>
                      <a:pt x="536" y="1740"/>
                      <a:pt x="590" y="1829"/>
                      <a:pt x="652" y="1901"/>
                    </a:cubicBezTo>
                    <a:lnTo>
                      <a:pt x="652" y="1901"/>
                    </a:lnTo>
                    <a:cubicBezTo>
                      <a:pt x="652" y="1901"/>
                      <a:pt x="661" y="1901"/>
                      <a:pt x="661" y="1901"/>
                    </a:cubicBezTo>
                    <a:lnTo>
                      <a:pt x="661" y="1901"/>
                    </a:lnTo>
                    <a:cubicBezTo>
                      <a:pt x="670" y="1901"/>
                      <a:pt x="670" y="1901"/>
                      <a:pt x="679" y="1901"/>
                    </a:cubicBezTo>
                    <a:lnTo>
                      <a:pt x="679" y="1901"/>
                    </a:lnTo>
                    <a:cubicBezTo>
                      <a:pt x="679" y="1892"/>
                      <a:pt x="679" y="1883"/>
                      <a:pt x="679" y="1874"/>
                    </a:cubicBezTo>
                    <a:lnTo>
                      <a:pt x="679" y="1874"/>
                    </a:lnTo>
                    <a:cubicBezTo>
                      <a:pt x="617" y="1811"/>
                      <a:pt x="563" y="1722"/>
                      <a:pt x="518" y="1624"/>
                    </a:cubicBezTo>
                    <a:lnTo>
                      <a:pt x="518" y="1624"/>
                    </a:lnTo>
                    <a:cubicBezTo>
                      <a:pt x="501" y="1597"/>
                      <a:pt x="483" y="1562"/>
                      <a:pt x="465" y="1535"/>
                    </a:cubicBezTo>
                    <a:lnTo>
                      <a:pt x="465" y="1535"/>
                    </a:lnTo>
                    <a:cubicBezTo>
                      <a:pt x="385" y="1392"/>
                      <a:pt x="295" y="1232"/>
                      <a:pt x="233" y="1062"/>
                    </a:cubicBezTo>
                    <a:lnTo>
                      <a:pt x="233" y="1062"/>
                    </a:lnTo>
                    <a:cubicBezTo>
                      <a:pt x="99" y="723"/>
                      <a:pt x="28" y="357"/>
                      <a:pt x="28" y="18"/>
                    </a:cubicBezTo>
                    <a:lnTo>
                      <a:pt x="28" y="18"/>
                    </a:lnTo>
                    <a:cubicBezTo>
                      <a:pt x="28" y="9"/>
                      <a:pt x="19" y="0"/>
                      <a:pt x="10" y="0"/>
                    </a:cubicBezTo>
                    <a:lnTo>
                      <a:pt x="10" y="0"/>
                    </a:lnTo>
                    <a:lnTo>
                      <a:pt x="10" y="0"/>
                    </a:ln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53;p49">
                <a:extLst>
                  <a:ext uri="{FF2B5EF4-FFF2-40B4-BE49-F238E27FC236}">
                    <a16:creationId xmlns:a16="http://schemas.microsoft.com/office/drawing/2014/main" id="{92CAF9F7-0723-025D-8806-1D366836CF6A}"/>
                  </a:ext>
                </a:extLst>
              </p:cNvPr>
              <p:cNvSpPr/>
              <p:nvPr/>
            </p:nvSpPr>
            <p:spPr>
              <a:xfrm>
                <a:off x="6670647" y="2757112"/>
                <a:ext cx="23802" cy="31968"/>
              </a:xfrm>
              <a:custGeom>
                <a:avLst/>
                <a:gdLst/>
                <a:ahLst/>
                <a:cxnLst/>
                <a:rect l="l" t="t" r="r" b="b"/>
                <a:pathLst>
                  <a:path w="545" h="732" extrusionOk="0">
                    <a:moveTo>
                      <a:pt x="384" y="0"/>
                    </a:moveTo>
                    <a:cubicBezTo>
                      <a:pt x="375" y="0"/>
                      <a:pt x="366" y="9"/>
                      <a:pt x="375" y="18"/>
                    </a:cubicBezTo>
                    <a:lnTo>
                      <a:pt x="375" y="18"/>
                    </a:lnTo>
                    <a:cubicBezTo>
                      <a:pt x="384" y="45"/>
                      <a:pt x="393" y="72"/>
                      <a:pt x="402" y="98"/>
                    </a:cubicBezTo>
                    <a:lnTo>
                      <a:pt x="402" y="98"/>
                    </a:lnTo>
                    <a:cubicBezTo>
                      <a:pt x="447" y="223"/>
                      <a:pt x="509" y="375"/>
                      <a:pt x="438" y="482"/>
                    </a:cubicBezTo>
                    <a:lnTo>
                      <a:pt x="438" y="482"/>
                    </a:lnTo>
                    <a:cubicBezTo>
                      <a:pt x="366" y="580"/>
                      <a:pt x="170" y="660"/>
                      <a:pt x="18" y="696"/>
                    </a:cubicBezTo>
                    <a:lnTo>
                      <a:pt x="18" y="696"/>
                    </a:lnTo>
                    <a:cubicBezTo>
                      <a:pt x="9" y="705"/>
                      <a:pt x="0" y="714"/>
                      <a:pt x="9" y="723"/>
                    </a:cubicBezTo>
                    <a:lnTo>
                      <a:pt x="9" y="723"/>
                    </a:lnTo>
                    <a:cubicBezTo>
                      <a:pt x="9" y="723"/>
                      <a:pt x="9" y="732"/>
                      <a:pt x="18" y="732"/>
                    </a:cubicBezTo>
                    <a:lnTo>
                      <a:pt x="18" y="732"/>
                    </a:lnTo>
                    <a:cubicBezTo>
                      <a:pt x="18" y="732"/>
                      <a:pt x="27" y="732"/>
                      <a:pt x="27" y="732"/>
                    </a:cubicBezTo>
                    <a:lnTo>
                      <a:pt x="27" y="732"/>
                    </a:lnTo>
                    <a:cubicBezTo>
                      <a:pt x="81" y="714"/>
                      <a:pt x="366" y="634"/>
                      <a:pt x="464" y="500"/>
                    </a:cubicBezTo>
                    <a:lnTo>
                      <a:pt x="464" y="500"/>
                    </a:lnTo>
                    <a:cubicBezTo>
                      <a:pt x="545" y="384"/>
                      <a:pt x="482" y="214"/>
                      <a:pt x="429" y="89"/>
                    </a:cubicBezTo>
                    <a:lnTo>
                      <a:pt x="429" y="89"/>
                    </a:lnTo>
                    <a:cubicBezTo>
                      <a:pt x="420" y="63"/>
                      <a:pt x="411" y="36"/>
                      <a:pt x="402" y="9"/>
                    </a:cubicBezTo>
                    <a:lnTo>
                      <a:pt x="402" y="9"/>
                    </a:lnTo>
                    <a:cubicBezTo>
                      <a:pt x="402" y="0"/>
                      <a:pt x="393" y="0"/>
                      <a:pt x="384" y="0"/>
                    </a:cubicBezTo>
                    <a:lnTo>
                      <a:pt x="384" y="0"/>
                    </a:lnTo>
                    <a:cubicBezTo>
                      <a:pt x="384" y="0"/>
                      <a:pt x="384" y="0"/>
                      <a:pt x="38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54;p49">
                <a:extLst>
                  <a:ext uri="{FF2B5EF4-FFF2-40B4-BE49-F238E27FC236}">
                    <a16:creationId xmlns:a16="http://schemas.microsoft.com/office/drawing/2014/main" id="{6BFF9311-A3A1-5BF4-2872-2FC54BE5B375}"/>
                  </a:ext>
                </a:extLst>
              </p:cNvPr>
              <p:cNvSpPr/>
              <p:nvPr/>
            </p:nvSpPr>
            <p:spPr>
              <a:xfrm>
                <a:off x="6653877" y="2657363"/>
                <a:ext cx="4324" cy="42493"/>
              </a:xfrm>
              <a:custGeom>
                <a:avLst/>
                <a:gdLst/>
                <a:ahLst/>
                <a:cxnLst/>
                <a:rect l="l" t="t" r="r" b="b"/>
                <a:pathLst>
                  <a:path w="99" h="973" extrusionOk="0">
                    <a:moveTo>
                      <a:pt x="1" y="9"/>
                    </a:moveTo>
                    <a:cubicBezTo>
                      <a:pt x="1" y="170"/>
                      <a:pt x="1" y="357"/>
                      <a:pt x="72" y="964"/>
                    </a:cubicBezTo>
                    <a:lnTo>
                      <a:pt x="72" y="964"/>
                    </a:lnTo>
                    <a:cubicBezTo>
                      <a:pt x="72" y="973"/>
                      <a:pt x="72" y="973"/>
                      <a:pt x="81" y="973"/>
                    </a:cubicBezTo>
                    <a:lnTo>
                      <a:pt x="81" y="973"/>
                    </a:lnTo>
                    <a:cubicBezTo>
                      <a:pt x="81" y="973"/>
                      <a:pt x="90" y="973"/>
                      <a:pt x="90" y="973"/>
                    </a:cubicBezTo>
                    <a:lnTo>
                      <a:pt x="90" y="973"/>
                    </a:lnTo>
                    <a:cubicBezTo>
                      <a:pt x="99" y="973"/>
                      <a:pt x="99" y="964"/>
                      <a:pt x="99" y="955"/>
                    </a:cubicBezTo>
                    <a:lnTo>
                      <a:pt x="99" y="955"/>
                    </a:lnTo>
                    <a:cubicBezTo>
                      <a:pt x="28" y="357"/>
                      <a:pt x="28" y="170"/>
                      <a:pt x="28" y="9"/>
                    </a:cubicBezTo>
                    <a:lnTo>
                      <a:pt x="28" y="9"/>
                    </a:lnTo>
                    <a:cubicBezTo>
                      <a:pt x="28" y="0"/>
                      <a:pt x="19" y="0"/>
                      <a:pt x="10" y="0"/>
                    </a:cubicBezTo>
                    <a:lnTo>
                      <a:pt x="10" y="0"/>
                    </a:lnTo>
                    <a:cubicBezTo>
                      <a:pt x="1" y="0"/>
                      <a:pt x="1" y="0"/>
                      <a:pt x="1" y="9"/>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55;p49">
                <a:extLst>
                  <a:ext uri="{FF2B5EF4-FFF2-40B4-BE49-F238E27FC236}">
                    <a16:creationId xmlns:a16="http://schemas.microsoft.com/office/drawing/2014/main" id="{D193AFAC-D1B3-B251-2AD6-05F55655C73A}"/>
                  </a:ext>
                </a:extLst>
              </p:cNvPr>
              <p:cNvSpPr/>
              <p:nvPr/>
            </p:nvSpPr>
            <p:spPr>
              <a:xfrm>
                <a:off x="6679993" y="2746980"/>
                <a:ext cx="11748" cy="11704"/>
              </a:xfrm>
              <a:custGeom>
                <a:avLst/>
                <a:gdLst/>
                <a:ahLst/>
                <a:cxnLst/>
                <a:rect l="l" t="t" r="r" b="b"/>
                <a:pathLst>
                  <a:path w="269" h="268" extrusionOk="0">
                    <a:moveTo>
                      <a:pt x="1" y="134"/>
                    </a:moveTo>
                    <a:cubicBezTo>
                      <a:pt x="1" y="205"/>
                      <a:pt x="63" y="268"/>
                      <a:pt x="134" y="268"/>
                    </a:cubicBezTo>
                    <a:lnTo>
                      <a:pt x="134" y="268"/>
                    </a:lnTo>
                    <a:cubicBezTo>
                      <a:pt x="206" y="268"/>
                      <a:pt x="268" y="205"/>
                      <a:pt x="268" y="134"/>
                    </a:cubicBezTo>
                    <a:lnTo>
                      <a:pt x="268" y="134"/>
                    </a:lnTo>
                    <a:cubicBezTo>
                      <a:pt x="268" y="54"/>
                      <a:pt x="206" y="0"/>
                      <a:pt x="134" y="0"/>
                    </a:cubicBezTo>
                    <a:lnTo>
                      <a:pt x="134" y="0"/>
                    </a:lnTo>
                    <a:cubicBezTo>
                      <a:pt x="63" y="0"/>
                      <a:pt x="1" y="54"/>
                      <a:pt x="1" y="134"/>
                    </a:cubicBezTo>
                    <a:close/>
                    <a:moveTo>
                      <a:pt x="36" y="134"/>
                    </a:moveTo>
                    <a:cubicBezTo>
                      <a:pt x="36" y="72"/>
                      <a:pt x="81" y="27"/>
                      <a:pt x="134" y="27"/>
                    </a:cubicBezTo>
                    <a:lnTo>
                      <a:pt x="134" y="27"/>
                    </a:lnTo>
                    <a:cubicBezTo>
                      <a:pt x="188" y="27"/>
                      <a:pt x="233" y="72"/>
                      <a:pt x="233" y="134"/>
                    </a:cubicBezTo>
                    <a:lnTo>
                      <a:pt x="233" y="134"/>
                    </a:lnTo>
                    <a:cubicBezTo>
                      <a:pt x="233" y="188"/>
                      <a:pt x="188" y="232"/>
                      <a:pt x="134" y="232"/>
                    </a:cubicBezTo>
                    <a:lnTo>
                      <a:pt x="134" y="232"/>
                    </a:lnTo>
                    <a:cubicBezTo>
                      <a:pt x="81" y="232"/>
                      <a:pt x="36" y="188"/>
                      <a:pt x="36" y="134"/>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56;p49">
                <a:extLst>
                  <a:ext uri="{FF2B5EF4-FFF2-40B4-BE49-F238E27FC236}">
                    <a16:creationId xmlns:a16="http://schemas.microsoft.com/office/drawing/2014/main" id="{A584CB77-9ABB-9187-1941-63FC31A9312D}"/>
                  </a:ext>
                </a:extLst>
              </p:cNvPr>
              <p:cNvSpPr/>
              <p:nvPr/>
            </p:nvSpPr>
            <p:spPr>
              <a:xfrm>
                <a:off x="6659336" y="2738027"/>
                <a:ext cx="8997" cy="8997"/>
              </a:xfrm>
              <a:custGeom>
                <a:avLst/>
                <a:gdLst/>
                <a:ahLst/>
                <a:cxnLst/>
                <a:rect l="l" t="t" r="r" b="b"/>
                <a:pathLst>
                  <a:path w="206" h="206" extrusionOk="0">
                    <a:moveTo>
                      <a:pt x="1" y="98"/>
                    </a:moveTo>
                    <a:cubicBezTo>
                      <a:pt x="1" y="161"/>
                      <a:pt x="45" y="205"/>
                      <a:pt x="99" y="205"/>
                    </a:cubicBezTo>
                    <a:lnTo>
                      <a:pt x="99" y="205"/>
                    </a:lnTo>
                    <a:cubicBezTo>
                      <a:pt x="161" y="205"/>
                      <a:pt x="206" y="161"/>
                      <a:pt x="206" y="98"/>
                    </a:cubicBezTo>
                    <a:lnTo>
                      <a:pt x="206" y="98"/>
                    </a:lnTo>
                    <a:cubicBezTo>
                      <a:pt x="206" y="45"/>
                      <a:pt x="161" y="0"/>
                      <a:pt x="99" y="0"/>
                    </a:cubicBezTo>
                    <a:lnTo>
                      <a:pt x="99" y="0"/>
                    </a:lnTo>
                    <a:cubicBezTo>
                      <a:pt x="45" y="0"/>
                      <a:pt x="1" y="45"/>
                      <a:pt x="1" y="98"/>
                    </a:cubicBezTo>
                    <a:close/>
                    <a:moveTo>
                      <a:pt x="28" y="98"/>
                    </a:moveTo>
                    <a:cubicBezTo>
                      <a:pt x="28" y="62"/>
                      <a:pt x="63" y="27"/>
                      <a:pt x="99" y="27"/>
                    </a:cubicBezTo>
                    <a:lnTo>
                      <a:pt x="99" y="27"/>
                    </a:lnTo>
                    <a:cubicBezTo>
                      <a:pt x="143" y="27"/>
                      <a:pt x="170" y="62"/>
                      <a:pt x="170" y="98"/>
                    </a:cubicBezTo>
                    <a:lnTo>
                      <a:pt x="170" y="98"/>
                    </a:lnTo>
                    <a:cubicBezTo>
                      <a:pt x="170" y="143"/>
                      <a:pt x="143" y="178"/>
                      <a:pt x="99" y="178"/>
                    </a:cubicBezTo>
                    <a:lnTo>
                      <a:pt x="99" y="178"/>
                    </a:lnTo>
                    <a:cubicBezTo>
                      <a:pt x="63" y="178"/>
                      <a:pt x="28" y="143"/>
                      <a:pt x="28" y="9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7;p49">
                <a:extLst>
                  <a:ext uri="{FF2B5EF4-FFF2-40B4-BE49-F238E27FC236}">
                    <a16:creationId xmlns:a16="http://schemas.microsoft.com/office/drawing/2014/main" id="{9BB3F6C3-CAF0-49D4-F8DB-1FBEDD7D2F44}"/>
                  </a:ext>
                </a:extLst>
              </p:cNvPr>
              <p:cNvSpPr/>
              <p:nvPr/>
            </p:nvSpPr>
            <p:spPr>
              <a:xfrm>
                <a:off x="6653877" y="2698634"/>
                <a:ext cx="9040" cy="9040"/>
              </a:xfrm>
              <a:custGeom>
                <a:avLst/>
                <a:gdLst/>
                <a:ahLst/>
                <a:cxnLst/>
                <a:rect l="l" t="t" r="r" b="b"/>
                <a:pathLst>
                  <a:path w="207" h="207" extrusionOk="0">
                    <a:moveTo>
                      <a:pt x="1" y="99"/>
                    </a:moveTo>
                    <a:cubicBezTo>
                      <a:pt x="1" y="162"/>
                      <a:pt x="45" y="206"/>
                      <a:pt x="99" y="206"/>
                    </a:cubicBezTo>
                    <a:lnTo>
                      <a:pt x="99" y="206"/>
                    </a:lnTo>
                    <a:cubicBezTo>
                      <a:pt x="161" y="206"/>
                      <a:pt x="206" y="162"/>
                      <a:pt x="206" y="99"/>
                    </a:cubicBezTo>
                    <a:lnTo>
                      <a:pt x="206" y="99"/>
                    </a:lnTo>
                    <a:cubicBezTo>
                      <a:pt x="206" y="46"/>
                      <a:pt x="161" y="1"/>
                      <a:pt x="99" y="1"/>
                    </a:cubicBezTo>
                    <a:lnTo>
                      <a:pt x="99" y="1"/>
                    </a:lnTo>
                    <a:cubicBezTo>
                      <a:pt x="45" y="1"/>
                      <a:pt x="1" y="46"/>
                      <a:pt x="1" y="99"/>
                    </a:cubicBezTo>
                    <a:close/>
                    <a:moveTo>
                      <a:pt x="28" y="99"/>
                    </a:moveTo>
                    <a:cubicBezTo>
                      <a:pt x="28" y="63"/>
                      <a:pt x="63" y="28"/>
                      <a:pt x="99" y="28"/>
                    </a:cubicBezTo>
                    <a:lnTo>
                      <a:pt x="99" y="28"/>
                    </a:lnTo>
                    <a:cubicBezTo>
                      <a:pt x="144" y="28"/>
                      <a:pt x="170" y="63"/>
                      <a:pt x="170" y="99"/>
                    </a:cubicBezTo>
                    <a:lnTo>
                      <a:pt x="170" y="99"/>
                    </a:lnTo>
                    <a:cubicBezTo>
                      <a:pt x="170" y="144"/>
                      <a:pt x="144" y="179"/>
                      <a:pt x="99" y="179"/>
                    </a:cubicBezTo>
                    <a:lnTo>
                      <a:pt x="99" y="179"/>
                    </a:lnTo>
                    <a:cubicBezTo>
                      <a:pt x="63" y="179"/>
                      <a:pt x="28" y="144"/>
                      <a:pt x="28" y="99"/>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58;p49">
                <a:extLst>
                  <a:ext uri="{FF2B5EF4-FFF2-40B4-BE49-F238E27FC236}">
                    <a16:creationId xmlns:a16="http://schemas.microsoft.com/office/drawing/2014/main" id="{E37396A2-9582-12BA-3806-B7B7FC8B1C5E}"/>
                  </a:ext>
                </a:extLst>
              </p:cNvPr>
              <p:cNvSpPr/>
              <p:nvPr/>
            </p:nvSpPr>
            <p:spPr>
              <a:xfrm>
                <a:off x="6505824" y="2558399"/>
                <a:ext cx="25374" cy="84201"/>
              </a:xfrm>
              <a:custGeom>
                <a:avLst/>
                <a:gdLst/>
                <a:ahLst/>
                <a:cxnLst/>
                <a:rect l="l" t="t" r="r" b="b"/>
                <a:pathLst>
                  <a:path w="581" h="1928" extrusionOk="0">
                    <a:moveTo>
                      <a:pt x="554" y="0"/>
                    </a:moveTo>
                    <a:cubicBezTo>
                      <a:pt x="465" y="54"/>
                      <a:pt x="376" y="197"/>
                      <a:pt x="322" y="295"/>
                    </a:cubicBezTo>
                    <a:lnTo>
                      <a:pt x="322" y="295"/>
                    </a:lnTo>
                    <a:lnTo>
                      <a:pt x="304" y="313"/>
                    </a:lnTo>
                    <a:cubicBezTo>
                      <a:pt x="251" y="402"/>
                      <a:pt x="197" y="509"/>
                      <a:pt x="135" y="652"/>
                    </a:cubicBezTo>
                    <a:lnTo>
                      <a:pt x="135" y="652"/>
                    </a:lnTo>
                    <a:cubicBezTo>
                      <a:pt x="19" y="937"/>
                      <a:pt x="1" y="1285"/>
                      <a:pt x="1" y="1588"/>
                    </a:cubicBezTo>
                    <a:lnTo>
                      <a:pt x="1" y="1588"/>
                    </a:lnTo>
                    <a:lnTo>
                      <a:pt x="1" y="1651"/>
                    </a:lnTo>
                    <a:lnTo>
                      <a:pt x="1" y="1651"/>
                    </a:lnTo>
                    <a:cubicBezTo>
                      <a:pt x="1" y="1740"/>
                      <a:pt x="1" y="1829"/>
                      <a:pt x="19" y="1910"/>
                    </a:cubicBezTo>
                    <a:lnTo>
                      <a:pt x="19" y="1910"/>
                    </a:lnTo>
                    <a:cubicBezTo>
                      <a:pt x="28" y="1918"/>
                      <a:pt x="28" y="1927"/>
                      <a:pt x="37" y="1927"/>
                    </a:cubicBezTo>
                    <a:lnTo>
                      <a:pt x="37" y="1927"/>
                    </a:lnTo>
                    <a:cubicBezTo>
                      <a:pt x="37" y="1927"/>
                      <a:pt x="37" y="1927"/>
                      <a:pt x="37" y="1927"/>
                    </a:cubicBezTo>
                    <a:lnTo>
                      <a:pt x="37" y="1927"/>
                    </a:lnTo>
                    <a:cubicBezTo>
                      <a:pt x="45" y="1918"/>
                      <a:pt x="54" y="1910"/>
                      <a:pt x="54" y="1901"/>
                    </a:cubicBezTo>
                    <a:lnTo>
                      <a:pt x="54" y="1901"/>
                    </a:lnTo>
                    <a:cubicBezTo>
                      <a:pt x="28" y="1829"/>
                      <a:pt x="37" y="1740"/>
                      <a:pt x="37" y="1651"/>
                    </a:cubicBezTo>
                    <a:lnTo>
                      <a:pt x="37" y="1651"/>
                    </a:lnTo>
                    <a:cubicBezTo>
                      <a:pt x="37" y="1633"/>
                      <a:pt x="37" y="1606"/>
                      <a:pt x="37" y="1588"/>
                    </a:cubicBezTo>
                    <a:lnTo>
                      <a:pt x="37" y="1588"/>
                    </a:lnTo>
                    <a:cubicBezTo>
                      <a:pt x="37" y="1285"/>
                      <a:pt x="54" y="946"/>
                      <a:pt x="170" y="661"/>
                    </a:cubicBezTo>
                    <a:lnTo>
                      <a:pt x="170" y="661"/>
                    </a:lnTo>
                    <a:cubicBezTo>
                      <a:pt x="224" y="527"/>
                      <a:pt x="277" y="420"/>
                      <a:pt x="340" y="322"/>
                    </a:cubicBezTo>
                    <a:lnTo>
                      <a:pt x="340" y="322"/>
                    </a:lnTo>
                    <a:lnTo>
                      <a:pt x="349" y="304"/>
                    </a:lnTo>
                    <a:cubicBezTo>
                      <a:pt x="402" y="215"/>
                      <a:pt x="492" y="81"/>
                      <a:pt x="572" y="27"/>
                    </a:cubicBezTo>
                    <a:lnTo>
                      <a:pt x="572" y="27"/>
                    </a:lnTo>
                    <a:cubicBezTo>
                      <a:pt x="581" y="27"/>
                      <a:pt x="581" y="18"/>
                      <a:pt x="572" y="9"/>
                    </a:cubicBezTo>
                    <a:lnTo>
                      <a:pt x="572" y="9"/>
                    </a:lnTo>
                    <a:cubicBezTo>
                      <a:pt x="572" y="0"/>
                      <a:pt x="563"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59;p49">
                <a:extLst>
                  <a:ext uri="{FF2B5EF4-FFF2-40B4-BE49-F238E27FC236}">
                    <a16:creationId xmlns:a16="http://schemas.microsoft.com/office/drawing/2014/main" id="{DA4AEF47-541E-AA7E-2B11-572806C60B50}"/>
                  </a:ext>
                </a:extLst>
              </p:cNvPr>
              <p:cNvSpPr/>
              <p:nvPr/>
            </p:nvSpPr>
            <p:spPr>
              <a:xfrm>
                <a:off x="6507789" y="2600457"/>
                <a:ext cx="17949" cy="17993"/>
              </a:xfrm>
              <a:custGeom>
                <a:avLst/>
                <a:gdLst/>
                <a:ahLst/>
                <a:cxnLst/>
                <a:rect l="l" t="t" r="r" b="b"/>
                <a:pathLst>
                  <a:path w="411" h="412" extrusionOk="0">
                    <a:moveTo>
                      <a:pt x="18" y="1"/>
                    </a:moveTo>
                    <a:cubicBezTo>
                      <a:pt x="9" y="1"/>
                      <a:pt x="0" y="10"/>
                      <a:pt x="0" y="19"/>
                    </a:cubicBezTo>
                    <a:lnTo>
                      <a:pt x="0" y="19"/>
                    </a:lnTo>
                    <a:cubicBezTo>
                      <a:pt x="0" y="28"/>
                      <a:pt x="9" y="37"/>
                      <a:pt x="18" y="37"/>
                    </a:cubicBezTo>
                    <a:lnTo>
                      <a:pt x="18" y="37"/>
                    </a:lnTo>
                    <a:cubicBezTo>
                      <a:pt x="250" y="46"/>
                      <a:pt x="384" y="179"/>
                      <a:pt x="375" y="393"/>
                    </a:cubicBezTo>
                    <a:lnTo>
                      <a:pt x="375" y="393"/>
                    </a:lnTo>
                    <a:cubicBezTo>
                      <a:pt x="375" y="402"/>
                      <a:pt x="384" y="411"/>
                      <a:pt x="393" y="411"/>
                    </a:cubicBezTo>
                    <a:lnTo>
                      <a:pt x="393" y="411"/>
                    </a:lnTo>
                    <a:lnTo>
                      <a:pt x="393" y="411"/>
                    </a:lnTo>
                    <a:cubicBezTo>
                      <a:pt x="402" y="411"/>
                      <a:pt x="402" y="402"/>
                      <a:pt x="411" y="393"/>
                    </a:cubicBezTo>
                    <a:lnTo>
                      <a:pt x="411" y="393"/>
                    </a:lnTo>
                    <a:cubicBezTo>
                      <a:pt x="411" y="161"/>
                      <a:pt x="268" y="10"/>
                      <a:pt x="18" y="1"/>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0;p49">
                <a:extLst>
                  <a:ext uri="{FF2B5EF4-FFF2-40B4-BE49-F238E27FC236}">
                    <a16:creationId xmlns:a16="http://schemas.microsoft.com/office/drawing/2014/main" id="{8EAF71C7-A304-6261-D29C-215B0A51F8A1}"/>
                  </a:ext>
                </a:extLst>
              </p:cNvPr>
              <p:cNvSpPr/>
              <p:nvPr/>
            </p:nvSpPr>
            <p:spPr>
              <a:xfrm>
                <a:off x="6522202" y="2616834"/>
                <a:ext cx="5503" cy="5503"/>
              </a:xfrm>
              <a:custGeom>
                <a:avLst/>
                <a:gdLst/>
                <a:ahLst/>
                <a:cxnLst/>
                <a:rect l="l" t="t" r="r" b="b"/>
                <a:pathLst>
                  <a:path w="126" h="126" extrusionOk="0">
                    <a:moveTo>
                      <a:pt x="1" y="63"/>
                    </a:moveTo>
                    <a:cubicBezTo>
                      <a:pt x="1" y="99"/>
                      <a:pt x="27" y="125"/>
                      <a:pt x="63" y="125"/>
                    </a:cubicBezTo>
                    <a:lnTo>
                      <a:pt x="63" y="125"/>
                    </a:lnTo>
                    <a:cubicBezTo>
                      <a:pt x="99" y="125"/>
                      <a:pt x="125" y="99"/>
                      <a:pt x="125" y="63"/>
                    </a:cubicBezTo>
                    <a:lnTo>
                      <a:pt x="125" y="63"/>
                    </a:lnTo>
                    <a:cubicBezTo>
                      <a:pt x="125" y="27"/>
                      <a:pt x="99" y="1"/>
                      <a:pt x="63" y="1"/>
                    </a:cubicBezTo>
                    <a:lnTo>
                      <a:pt x="63" y="1"/>
                    </a:lnTo>
                    <a:cubicBezTo>
                      <a:pt x="27" y="1"/>
                      <a:pt x="1" y="27"/>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61;p49">
                <a:extLst>
                  <a:ext uri="{FF2B5EF4-FFF2-40B4-BE49-F238E27FC236}">
                    <a16:creationId xmlns:a16="http://schemas.microsoft.com/office/drawing/2014/main" id="{8D7255D8-96B6-C4E6-B760-5F2193B5E59F}"/>
                  </a:ext>
                </a:extLst>
              </p:cNvPr>
              <p:cNvSpPr/>
              <p:nvPr/>
            </p:nvSpPr>
            <p:spPr>
              <a:xfrm>
                <a:off x="6504689" y="2640985"/>
                <a:ext cx="5459" cy="5503"/>
              </a:xfrm>
              <a:custGeom>
                <a:avLst/>
                <a:gdLst/>
                <a:ahLst/>
                <a:cxnLst/>
                <a:rect l="l" t="t" r="r" b="b"/>
                <a:pathLst>
                  <a:path w="125" h="126" extrusionOk="0">
                    <a:moveTo>
                      <a:pt x="0" y="63"/>
                    </a:moveTo>
                    <a:cubicBezTo>
                      <a:pt x="0" y="99"/>
                      <a:pt x="27" y="126"/>
                      <a:pt x="63" y="126"/>
                    </a:cubicBezTo>
                    <a:lnTo>
                      <a:pt x="63" y="126"/>
                    </a:lnTo>
                    <a:cubicBezTo>
                      <a:pt x="98" y="126"/>
                      <a:pt x="125" y="99"/>
                      <a:pt x="125" y="63"/>
                    </a:cubicBezTo>
                    <a:lnTo>
                      <a:pt x="125" y="63"/>
                    </a:lnTo>
                    <a:cubicBezTo>
                      <a:pt x="125" y="27"/>
                      <a:pt x="98" y="1"/>
                      <a:pt x="63" y="1"/>
                    </a:cubicBezTo>
                    <a:lnTo>
                      <a:pt x="63" y="1"/>
                    </a:lnTo>
                    <a:cubicBezTo>
                      <a:pt x="27" y="1"/>
                      <a:pt x="0" y="27"/>
                      <a:pt x="0" y="63"/>
                    </a:cubicBezTo>
                    <a:close/>
                    <a:moveTo>
                      <a:pt x="36" y="63"/>
                    </a:moveTo>
                    <a:cubicBezTo>
                      <a:pt x="36" y="45"/>
                      <a:pt x="45" y="36"/>
                      <a:pt x="63" y="36"/>
                    </a:cubicBezTo>
                    <a:lnTo>
                      <a:pt x="63" y="36"/>
                    </a:lnTo>
                    <a:cubicBezTo>
                      <a:pt x="80" y="36"/>
                      <a:pt x="98" y="45"/>
                      <a:pt x="98" y="63"/>
                    </a:cubicBezTo>
                    <a:lnTo>
                      <a:pt x="98" y="63"/>
                    </a:lnTo>
                    <a:cubicBezTo>
                      <a:pt x="98" y="81"/>
                      <a:pt x="80"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62;p49">
                <a:extLst>
                  <a:ext uri="{FF2B5EF4-FFF2-40B4-BE49-F238E27FC236}">
                    <a16:creationId xmlns:a16="http://schemas.microsoft.com/office/drawing/2014/main" id="{74BBBDE4-75BE-E3D3-BE13-B9A5852C5C19}"/>
                  </a:ext>
                </a:extLst>
              </p:cNvPr>
              <p:cNvSpPr/>
              <p:nvPr/>
            </p:nvSpPr>
            <p:spPr>
              <a:xfrm>
                <a:off x="6560372" y="2812053"/>
                <a:ext cx="54591" cy="51839"/>
              </a:xfrm>
              <a:custGeom>
                <a:avLst/>
                <a:gdLst/>
                <a:ahLst/>
                <a:cxnLst/>
                <a:rect l="l" t="t" r="r" b="b"/>
                <a:pathLst>
                  <a:path w="1250" h="1187" extrusionOk="0">
                    <a:moveTo>
                      <a:pt x="10" y="0"/>
                    </a:moveTo>
                    <a:cubicBezTo>
                      <a:pt x="1" y="9"/>
                      <a:pt x="1" y="18"/>
                      <a:pt x="10" y="27"/>
                    </a:cubicBezTo>
                    <a:lnTo>
                      <a:pt x="10" y="27"/>
                    </a:lnTo>
                    <a:cubicBezTo>
                      <a:pt x="81" y="116"/>
                      <a:pt x="152" y="205"/>
                      <a:pt x="215" y="303"/>
                    </a:cubicBezTo>
                    <a:lnTo>
                      <a:pt x="215" y="303"/>
                    </a:lnTo>
                    <a:cubicBezTo>
                      <a:pt x="304" y="437"/>
                      <a:pt x="402" y="589"/>
                      <a:pt x="536" y="705"/>
                    </a:cubicBezTo>
                    <a:lnTo>
                      <a:pt x="536" y="705"/>
                    </a:lnTo>
                    <a:cubicBezTo>
                      <a:pt x="652" y="812"/>
                      <a:pt x="795" y="901"/>
                      <a:pt x="938" y="999"/>
                    </a:cubicBezTo>
                    <a:lnTo>
                      <a:pt x="938" y="999"/>
                    </a:lnTo>
                    <a:cubicBezTo>
                      <a:pt x="1036" y="1053"/>
                      <a:pt x="1134" y="1124"/>
                      <a:pt x="1223" y="1186"/>
                    </a:cubicBezTo>
                    <a:lnTo>
                      <a:pt x="1223" y="1186"/>
                    </a:lnTo>
                    <a:cubicBezTo>
                      <a:pt x="1223" y="1186"/>
                      <a:pt x="1223" y="1186"/>
                      <a:pt x="1232" y="1186"/>
                    </a:cubicBezTo>
                    <a:lnTo>
                      <a:pt x="1232" y="1186"/>
                    </a:lnTo>
                    <a:cubicBezTo>
                      <a:pt x="1232" y="1186"/>
                      <a:pt x="1241" y="1186"/>
                      <a:pt x="1241" y="1186"/>
                    </a:cubicBezTo>
                    <a:lnTo>
                      <a:pt x="1241" y="1186"/>
                    </a:lnTo>
                    <a:cubicBezTo>
                      <a:pt x="1250" y="1178"/>
                      <a:pt x="1250" y="1169"/>
                      <a:pt x="1241" y="1160"/>
                    </a:cubicBezTo>
                    <a:lnTo>
                      <a:pt x="1241" y="1160"/>
                    </a:lnTo>
                    <a:cubicBezTo>
                      <a:pt x="1152" y="1097"/>
                      <a:pt x="1053" y="1026"/>
                      <a:pt x="955" y="972"/>
                    </a:cubicBezTo>
                    <a:lnTo>
                      <a:pt x="955" y="972"/>
                    </a:lnTo>
                    <a:cubicBezTo>
                      <a:pt x="813" y="874"/>
                      <a:pt x="670" y="785"/>
                      <a:pt x="554" y="678"/>
                    </a:cubicBezTo>
                    <a:lnTo>
                      <a:pt x="554" y="678"/>
                    </a:lnTo>
                    <a:cubicBezTo>
                      <a:pt x="429" y="562"/>
                      <a:pt x="331" y="419"/>
                      <a:pt x="242" y="285"/>
                    </a:cubicBezTo>
                    <a:lnTo>
                      <a:pt x="242" y="285"/>
                    </a:lnTo>
                    <a:cubicBezTo>
                      <a:pt x="179" y="187"/>
                      <a:pt x="108" y="89"/>
                      <a:pt x="36" y="0"/>
                    </a:cubicBezTo>
                    <a:lnTo>
                      <a:pt x="36" y="0"/>
                    </a:lnTo>
                    <a:cubicBezTo>
                      <a:pt x="28" y="0"/>
                      <a:pt x="28" y="0"/>
                      <a:pt x="19" y="0"/>
                    </a:cubicBezTo>
                    <a:lnTo>
                      <a:pt x="19" y="0"/>
                    </a:lnTo>
                    <a:cubicBezTo>
                      <a:pt x="19" y="0"/>
                      <a:pt x="10" y="0"/>
                      <a:pt x="10"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263;p49">
                <a:extLst>
                  <a:ext uri="{FF2B5EF4-FFF2-40B4-BE49-F238E27FC236}">
                    <a16:creationId xmlns:a16="http://schemas.microsoft.com/office/drawing/2014/main" id="{08B8EF1A-704F-68C9-4067-C3736DA1E8C2}"/>
                  </a:ext>
                </a:extLst>
              </p:cNvPr>
              <p:cNvSpPr/>
              <p:nvPr/>
            </p:nvSpPr>
            <p:spPr>
              <a:xfrm>
                <a:off x="6593913" y="2553333"/>
                <a:ext cx="46773" cy="33540"/>
              </a:xfrm>
              <a:custGeom>
                <a:avLst/>
                <a:gdLst/>
                <a:ahLst/>
                <a:cxnLst/>
                <a:rect l="l" t="t" r="r" b="b"/>
                <a:pathLst>
                  <a:path w="1071" h="768" extrusionOk="0">
                    <a:moveTo>
                      <a:pt x="9" y="0"/>
                    </a:moveTo>
                    <a:cubicBezTo>
                      <a:pt x="0" y="0"/>
                      <a:pt x="0" y="9"/>
                      <a:pt x="0" y="9"/>
                    </a:cubicBezTo>
                    <a:lnTo>
                      <a:pt x="0" y="9"/>
                    </a:lnTo>
                    <a:cubicBezTo>
                      <a:pt x="0" y="18"/>
                      <a:pt x="0" y="27"/>
                      <a:pt x="9" y="27"/>
                    </a:cubicBezTo>
                    <a:lnTo>
                      <a:pt x="9" y="27"/>
                    </a:lnTo>
                    <a:cubicBezTo>
                      <a:pt x="27" y="27"/>
                      <a:pt x="36" y="27"/>
                      <a:pt x="45" y="27"/>
                    </a:cubicBezTo>
                    <a:lnTo>
                      <a:pt x="45" y="27"/>
                    </a:lnTo>
                    <a:cubicBezTo>
                      <a:pt x="428" y="27"/>
                      <a:pt x="865" y="447"/>
                      <a:pt x="1044" y="759"/>
                    </a:cubicBezTo>
                    <a:lnTo>
                      <a:pt x="1044" y="759"/>
                    </a:lnTo>
                    <a:cubicBezTo>
                      <a:pt x="1044" y="759"/>
                      <a:pt x="1053" y="768"/>
                      <a:pt x="1053" y="768"/>
                    </a:cubicBezTo>
                    <a:lnTo>
                      <a:pt x="1053" y="768"/>
                    </a:lnTo>
                    <a:cubicBezTo>
                      <a:pt x="1053" y="768"/>
                      <a:pt x="1062" y="759"/>
                      <a:pt x="1062" y="759"/>
                    </a:cubicBezTo>
                    <a:lnTo>
                      <a:pt x="1062" y="759"/>
                    </a:lnTo>
                    <a:cubicBezTo>
                      <a:pt x="1071" y="759"/>
                      <a:pt x="1071" y="750"/>
                      <a:pt x="1071" y="741"/>
                    </a:cubicBezTo>
                    <a:lnTo>
                      <a:pt x="1071" y="741"/>
                    </a:lnTo>
                    <a:cubicBezTo>
                      <a:pt x="892" y="420"/>
                      <a:pt x="437" y="0"/>
                      <a:pt x="45" y="0"/>
                    </a:cubicBezTo>
                    <a:lnTo>
                      <a:pt x="45" y="0"/>
                    </a:lnTo>
                    <a:cubicBezTo>
                      <a:pt x="27" y="0"/>
                      <a:pt x="18" y="0"/>
                      <a:pt x="9"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64;p49">
                <a:extLst>
                  <a:ext uri="{FF2B5EF4-FFF2-40B4-BE49-F238E27FC236}">
                    <a16:creationId xmlns:a16="http://schemas.microsoft.com/office/drawing/2014/main" id="{1BDF92FC-5697-EE9F-353A-BD6E614FE750}"/>
                  </a:ext>
                </a:extLst>
              </p:cNvPr>
              <p:cNvSpPr/>
              <p:nvPr/>
            </p:nvSpPr>
            <p:spPr>
              <a:xfrm>
                <a:off x="6609461" y="2563072"/>
                <a:ext cx="10569" cy="23802"/>
              </a:xfrm>
              <a:custGeom>
                <a:avLst/>
                <a:gdLst/>
                <a:ahLst/>
                <a:cxnLst/>
                <a:rect l="l" t="t" r="r" b="b"/>
                <a:pathLst>
                  <a:path w="242" h="545" extrusionOk="0">
                    <a:moveTo>
                      <a:pt x="215" y="9"/>
                    </a:moveTo>
                    <a:cubicBezTo>
                      <a:pt x="108" y="143"/>
                      <a:pt x="1" y="322"/>
                      <a:pt x="144" y="536"/>
                    </a:cubicBezTo>
                    <a:lnTo>
                      <a:pt x="144" y="536"/>
                    </a:lnTo>
                    <a:cubicBezTo>
                      <a:pt x="144" y="536"/>
                      <a:pt x="153" y="545"/>
                      <a:pt x="153" y="545"/>
                    </a:cubicBezTo>
                    <a:lnTo>
                      <a:pt x="153" y="545"/>
                    </a:lnTo>
                    <a:cubicBezTo>
                      <a:pt x="153" y="545"/>
                      <a:pt x="161" y="536"/>
                      <a:pt x="161" y="536"/>
                    </a:cubicBezTo>
                    <a:lnTo>
                      <a:pt x="161" y="536"/>
                    </a:lnTo>
                    <a:cubicBezTo>
                      <a:pt x="170" y="536"/>
                      <a:pt x="170" y="527"/>
                      <a:pt x="170" y="518"/>
                    </a:cubicBezTo>
                    <a:lnTo>
                      <a:pt x="170" y="518"/>
                    </a:lnTo>
                    <a:cubicBezTo>
                      <a:pt x="63" y="366"/>
                      <a:pt x="90" y="215"/>
                      <a:pt x="233" y="27"/>
                    </a:cubicBezTo>
                    <a:lnTo>
                      <a:pt x="233" y="27"/>
                    </a:lnTo>
                    <a:cubicBezTo>
                      <a:pt x="242" y="18"/>
                      <a:pt x="242" y="9"/>
                      <a:pt x="233" y="0"/>
                    </a:cubicBezTo>
                    <a:lnTo>
                      <a:pt x="233" y="0"/>
                    </a:lnTo>
                    <a:cubicBezTo>
                      <a:pt x="233" y="0"/>
                      <a:pt x="224" y="0"/>
                      <a:pt x="224" y="0"/>
                    </a:cubicBezTo>
                    <a:lnTo>
                      <a:pt x="224" y="0"/>
                    </a:lnTo>
                    <a:cubicBezTo>
                      <a:pt x="224" y="0"/>
                      <a:pt x="215" y="0"/>
                      <a:pt x="215"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65;p49">
                <a:extLst>
                  <a:ext uri="{FF2B5EF4-FFF2-40B4-BE49-F238E27FC236}">
                    <a16:creationId xmlns:a16="http://schemas.microsoft.com/office/drawing/2014/main" id="{9F01A2A1-BDA4-0642-5FC1-4D4ED5F632E8}"/>
                  </a:ext>
                </a:extLst>
              </p:cNvPr>
              <p:cNvSpPr/>
              <p:nvPr/>
            </p:nvSpPr>
            <p:spPr>
              <a:xfrm>
                <a:off x="6654270" y="2545560"/>
                <a:ext cx="39393" cy="68609"/>
              </a:xfrm>
              <a:custGeom>
                <a:avLst/>
                <a:gdLst/>
                <a:ahLst/>
                <a:cxnLst/>
                <a:rect l="l" t="t" r="r" b="b"/>
                <a:pathLst>
                  <a:path w="902" h="1571" extrusionOk="0">
                    <a:moveTo>
                      <a:pt x="1" y="9"/>
                    </a:moveTo>
                    <a:cubicBezTo>
                      <a:pt x="1" y="9"/>
                      <a:pt x="1" y="18"/>
                      <a:pt x="10" y="27"/>
                    </a:cubicBezTo>
                    <a:lnTo>
                      <a:pt x="10" y="27"/>
                    </a:lnTo>
                    <a:cubicBezTo>
                      <a:pt x="90" y="80"/>
                      <a:pt x="152" y="196"/>
                      <a:pt x="206" y="294"/>
                    </a:cubicBezTo>
                    <a:lnTo>
                      <a:pt x="206" y="294"/>
                    </a:lnTo>
                    <a:cubicBezTo>
                      <a:pt x="224" y="321"/>
                      <a:pt x="242" y="348"/>
                      <a:pt x="251" y="375"/>
                    </a:cubicBezTo>
                    <a:lnTo>
                      <a:pt x="251" y="375"/>
                    </a:lnTo>
                    <a:cubicBezTo>
                      <a:pt x="313" y="473"/>
                      <a:pt x="375" y="589"/>
                      <a:pt x="429" y="696"/>
                    </a:cubicBezTo>
                    <a:lnTo>
                      <a:pt x="429" y="696"/>
                    </a:lnTo>
                    <a:cubicBezTo>
                      <a:pt x="447" y="732"/>
                      <a:pt x="465" y="758"/>
                      <a:pt x="483" y="794"/>
                    </a:cubicBezTo>
                    <a:lnTo>
                      <a:pt x="483" y="794"/>
                    </a:lnTo>
                    <a:cubicBezTo>
                      <a:pt x="554" y="928"/>
                      <a:pt x="625" y="1062"/>
                      <a:pt x="697" y="1187"/>
                    </a:cubicBezTo>
                    <a:lnTo>
                      <a:pt x="697" y="1187"/>
                    </a:lnTo>
                    <a:cubicBezTo>
                      <a:pt x="706" y="1222"/>
                      <a:pt x="723" y="1258"/>
                      <a:pt x="750" y="1285"/>
                    </a:cubicBezTo>
                    <a:lnTo>
                      <a:pt x="750" y="1285"/>
                    </a:lnTo>
                    <a:cubicBezTo>
                      <a:pt x="795" y="1374"/>
                      <a:pt x="857" y="1472"/>
                      <a:pt x="866" y="1552"/>
                    </a:cubicBezTo>
                    <a:lnTo>
                      <a:pt x="866" y="1552"/>
                    </a:lnTo>
                    <a:cubicBezTo>
                      <a:pt x="866" y="1561"/>
                      <a:pt x="875" y="1570"/>
                      <a:pt x="884" y="1570"/>
                    </a:cubicBezTo>
                    <a:lnTo>
                      <a:pt x="884" y="1570"/>
                    </a:lnTo>
                    <a:cubicBezTo>
                      <a:pt x="884" y="1570"/>
                      <a:pt x="884" y="1570"/>
                      <a:pt x="884" y="1570"/>
                    </a:cubicBezTo>
                    <a:lnTo>
                      <a:pt x="884" y="1570"/>
                    </a:lnTo>
                    <a:cubicBezTo>
                      <a:pt x="893" y="1570"/>
                      <a:pt x="902" y="1561"/>
                      <a:pt x="893" y="1552"/>
                    </a:cubicBezTo>
                    <a:lnTo>
                      <a:pt x="893" y="1552"/>
                    </a:lnTo>
                    <a:cubicBezTo>
                      <a:pt x="884" y="1463"/>
                      <a:pt x="830" y="1365"/>
                      <a:pt x="777" y="1276"/>
                    </a:cubicBezTo>
                    <a:lnTo>
                      <a:pt x="777" y="1276"/>
                    </a:lnTo>
                    <a:cubicBezTo>
                      <a:pt x="750" y="1240"/>
                      <a:pt x="732" y="1204"/>
                      <a:pt x="723" y="1178"/>
                    </a:cubicBezTo>
                    <a:lnTo>
                      <a:pt x="723" y="1178"/>
                    </a:lnTo>
                    <a:cubicBezTo>
                      <a:pt x="652" y="1044"/>
                      <a:pt x="581" y="910"/>
                      <a:pt x="509" y="776"/>
                    </a:cubicBezTo>
                    <a:lnTo>
                      <a:pt x="509" y="776"/>
                    </a:lnTo>
                    <a:cubicBezTo>
                      <a:pt x="491" y="749"/>
                      <a:pt x="474" y="714"/>
                      <a:pt x="456" y="678"/>
                    </a:cubicBezTo>
                    <a:lnTo>
                      <a:pt x="456" y="678"/>
                    </a:lnTo>
                    <a:cubicBezTo>
                      <a:pt x="402" y="571"/>
                      <a:pt x="340" y="464"/>
                      <a:pt x="277" y="357"/>
                    </a:cubicBezTo>
                    <a:lnTo>
                      <a:pt x="277" y="357"/>
                    </a:lnTo>
                    <a:cubicBezTo>
                      <a:pt x="268" y="330"/>
                      <a:pt x="251" y="303"/>
                      <a:pt x="233" y="277"/>
                    </a:cubicBezTo>
                    <a:lnTo>
                      <a:pt x="233" y="277"/>
                    </a:lnTo>
                    <a:cubicBezTo>
                      <a:pt x="179" y="170"/>
                      <a:pt x="117" y="62"/>
                      <a:pt x="28" y="0"/>
                    </a:cubicBezTo>
                    <a:lnTo>
                      <a:pt x="28" y="0"/>
                    </a:lnTo>
                    <a:cubicBezTo>
                      <a:pt x="19" y="0"/>
                      <a:pt x="19" y="0"/>
                      <a:pt x="19" y="0"/>
                    </a:cubicBezTo>
                    <a:lnTo>
                      <a:pt x="19" y="0"/>
                    </a:lnTo>
                    <a:cubicBezTo>
                      <a:pt x="10" y="0"/>
                      <a:pt x="10" y="0"/>
                      <a:pt x="1"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66;p49">
                <a:extLst>
                  <a:ext uri="{FF2B5EF4-FFF2-40B4-BE49-F238E27FC236}">
                    <a16:creationId xmlns:a16="http://schemas.microsoft.com/office/drawing/2014/main" id="{F3AEB3C7-76E7-3CFE-6BE7-9B10E306B66C}"/>
                  </a:ext>
                </a:extLst>
              </p:cNvPr>
              <p:cNvSpPr/>
              <p:nvPr/>
            </p:nvSpPr>
            <p:spPr>
              <a:xfrm>
                <a:off x="6676892" y="2551761"/>
                <a:ext cx="19129" cy="25767"/>
              </a:xfrm>
              <a:custGeom>
                <a:avLst/>
                <a:gdLst/>
                <a:ahLst/>
                <a:cxnLst/>
                <a:rect l="l" t="t" r="r" b="b"/>
                <a:pathLst>
                  <a:path w="438" h="590" extrusionOk="0">
                    <a:moveTo>
                      <a:pt x="9" y="1"/>
                    </a:moveTo>
                    <a:cubicBezTo>
                      <a:pt x="0" y="10"/>
                      <a:pt x="0" y="19"/>
                      <a:pt x="9" y="28"/>
                    </a:cubicBezTo>
                    <a:lnTo>
                      <a:pt x="9" y="28"/>
                    </a:lnTo>
                    <a:cubicBezTo>
                      <a:pt x="72" y="99"/>
                      <a:pt x="125" y="188"/>
                      <a:pt x="188" y="277"/>
                    </a:cubicBezTo>
                    <a:lnTo>
                      <a:pt x="188" y="277"/>
                    </a:lnTo>
                    <a:cubicBezTo>
                      <a:pt x="259" y="393"/>
                      <a:pt x="330" y="500"/>
                      <a:pt x="411" y="581"/>
                    </a:cubicBezTo>
                    <a:lnTo>
                      <a:pt x="411" y="581"/>
                    </a:lnTo>
                    <a:cubicBezTo>
                      <a:pt x="411" y="581"/>
                      <a:pt x="419" y="590"/>
                      <a:pt x="419" y="590"/>
                    </a:cubicBezTo>
                    <a:lnTo>
                      <a:pt x="419" y="590"/>
                    </a:lnTo>
                    <a:cubicBezTo>
                      <a:pt x="428" y="590"/>
                      <a:pt x="428" y="581"/>
                      <a:pt x="437" y="581"/>
                    </a:cubicBezTo>
                    <a:lnTo>
                      <a:pt x="437" y="581"/>
                    </a:lnTo>
                    <a:cubicBezTo>
                      <a:pt x="437" y="572"/>
                      <a:pt x="437" y="563"/>
                      <a:pt x="437" y="563"/>
                    </a:cubicBezTo>
                    <a:lnTo>
                      <a:pt x="437" y="563"/>
                    </a:lnTo>
                    <a:cubicBezTo>
                      <a:pt x="357" y="483"/>
                      <a:pt x="286" y="375"/>
                      <a:pt x="214" y="259"/>
                    </a:cubicBezTo>
                    <a:lnTo>
                      <a:pt x="214" y="259"/>
                    </a:lnTo>
                    <a:cubicBezTo>
                      <a:pt x="152" y="170"/>
                      <a:pt x="98" y="81"/>
                      <a:pt x="36" y="1"/>
                    </a:cubicBezTo>
                    <a:lnTo>
                      <a:pt x="36" y="1"/>
                    </a:lnTo>
                    <a:cubicBezTo>
                      <a:pt x="27" y="1"/>
                      <a:pt x="27" y="1"/>
                      <a:pt x="18" y="1"/>
                    </a:cubicBezTo>
                    <a:lnTo>
                      <a:pt x="18" y="1"/>
                    </a:lnTo>
                    <a:cubicBezTo>
                      <a:pt x="18" y="1"/>
                      <a:pt x="9" y="1"/>
                      <a:pt x="9"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267;p49">
                <a:extLst>
                  <a:ext uri="{FF2B5EF4-FFF2-40B4-BE49-F238E27FC236}">
                    <a16:creationId xmlns:a16="http://schemas.microsoft.com/office/drawing/2014/main" id="{495AF3A0-5AED-A07E-EE47-6592771393A4}"/>
                  </a:ext>
                </a:extLst>
              </p:cNvPr>
              <p:cNvSpPr/>
              <p:nvPr/>
            </p:nvSpPr>
            <p:spPr>
              <a:xfrm>
                <a:off x="6613391" y="2585258"/>
                <a:ext cx="8997" cy="9040"/>
              </a:xfrm>
              <a:custGeom>
                <a:avLst/>
                <a:gdLst/>
                <a:ahLst/>
                <a:cxnLst/>
                <a:rect l="l" t="t" r="r" b="b"/>
                <a:pathLst>
                  <a:path w="206" h="207" extrusionOk="0">
                    <a:moveTo>
                      <a:pt x="0" y="108"/>
                    </a:moveTo>
                    <a:cubicBezTo>
                      <a:pt x="0" y="162"/>
                      <a:pt x="45" y="206"/>
                      <a:pt x="107" y="206"/>
                    </a:cubicBezTo>
                    <a:lnTo>
                      <a:pt x="107" y="206"/>
                    </a:lnTo>
                    <a:cubicBezTo>
                      <a:pt x="161" y="206"/>
                      <a:pt x="205" y="162"/>
                      <a:pt x="205" y="108"/>
                    </a:cubicBezTo>
                    <a:lnTo>
                      <a:pt x="205" y="108"/>
                    </a:lnTo>
                    <a:cubicBezTo>
                      <a:pt x="205" y="46"/>
                      <a:pt x="161" y="1"/>
                      <a:pt x="107" y="1"/>
                    </a:cubicBezTo>
                    <a:lnTo>
                      <a:pt x="107" y="1"/>
                    </a:lnTo>
                    <a:cubicBezTo>
                      <a:pt x="45" y="1"/>
                      <a:pt x="0" y="46"/>
                      <a:pt x="0" y="108"/>
                    </a:cubicBezTo>
                    <a:close/>
                    <a:moveTo>
                      <a:pt x="36" y="108"/>
                    </a:moveTo>
                    <a:cubicBezTo>
                      <a:pt x="36" y="63"/>
                      <a:pt x="63" y="37"/>
                      <a:pt x="107" y="37"/>
                    </a:cubicBezTo>
                    <a:lnTo>
                      <a:pt x="107" y="37"/>
                    </a:lnTo>
                    <a:cubicBezTo>
                      <a:pt x="143" y="37"/>
                      <a:pt x="178" y="63"/>
                      <a:pt x="178" y="108"/>
                    </a:cubicBezTo>
                    <a:lnTo>
                      <a:pt x="178" y="108"/>
                    </a:lnTo>
                    <a:cubicBezTo>
                      <a:pt x="178"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268;p49">
                <a:extLst>
                  <a:ext uri="{FF2B5EF4-FFF2-40B4-BE49-F238E27FC236}">
                    <a16:creationId xmlns:a16="http://schemas.microsoft.com/office/drawing/2014/main" id="{786F6373-E84E-337B-E6F5-1B0EC30843AA}"/>
                  </a:ext>
                </a:extLst>
              </p:cNvPr>
              <p:cNvSpPr/>
              <p:nvPr/>
            </p:nvSpPr>
            <p:spPr>
              <a:xfrm>
                <a:off x="6636757" y="2585258"/>
                <a:ext cx="8997" cy="9040"/>
              </a:xfrm>
              <a:custGeom>
                <a:avLst/>
                <a:gdLst/>
                <a:ahLst/>
                <a:cxnLst/>
                <a:rect l="l" t="t" r="r" b="b"/>
                <a:pathLst>
                  <a:path w="206" h="207" extrusionOk="0">
                    <a:moveTo>
                      <a:pt x="0" y="108"/>
                    </a:moveTo>
                    <a:cubicBezTo>
                      <a:pt x="0" y="162"/>
                      <a:pt x="45" y="206"/>
                      <a:pt x="107" y="206"/>
                    </a:cubicBezTo>
                    <a:lnTo>
                      <a:pt x="107" y="206"/>
                    </a:lnTo>
                    <a:cubicBezTo>
                      <a:pt x="161" y="206"/>
                      <a:pt x="206" y="162"/>
                      <a:pt x="206" y="108"/>
                    </a:cubicBezTo>
                    <a:lnTo>
                      <a:pt x="206" y="108"/>
                    </a:lnTo>
                    <a:cubicBezTo>
                      <a:pt x="206" y="46"/>
                      <a:pt x="161" y="1"/>
                      <a:pt x="107" y="1"/>
                    </a:cubicBezTo>
                    <a:lnTo>
                      <a:pt x="107" y="1"/>
                    </a:lnTo>
                    <a:cubicBezTo>
                      <a:pt x="45" y="1"/>
                      <a:pt x="0" y="46"/>
                      <a:pt x="0" y="108"/>
                    </a:cubicBezTo>
                    <a:close/>
                    <a:moveTo>
                      <a:pt x="36" y="108"/>
                    </a:moveTo>
                    <a:cubicBezTo>
                      <a:pt x="36" y="63"/>
                      <a:pt x="63" y="37"/>
                      <a:pt x="107" y="37"/>
                    </a:cubicBezTo>
                    <a:lnTo>
                      <a:pt x="107" y="37"/>
                    </a:lnTo>
                    <a:cubicBezTo>
                      <a:pt x="143" y="37"/>
                      <a:pt x="179" y="63"/>
                      <a:pt x="179" y="108"/>
                    </a:cubicBezTo>
                    <a:lnTo>
                      <a:pt x="179" y="108"/>
                    </a:lnTo>
                    <a:cubicBezTo>
                      <a:pt x="179"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269;p49">
                <a:extLst>
                  <a:ext uri="{FF2B5EF4-FFF2-40B4-BE49-F238E27FC236}">
                    <a16:creationId xmlns:a16="http://schemas.microsoft.com/office/drawing/2014/main" id="{9283C051-8912-8A27-56C3-E019C8DDBD2B}"/>
                  </a:ext>
                </a:extLst>
              </p:cNvPr>
              <p:cNvSpPr/>
              <p:nvPr/>
            </p:nvSpPr>
            <p:spPr>
              <a:xfrm>
                <a:off x="6690125" y="2612554"/>
                <a:ext cx="5503" cy="5503"/>
              </a:xfrm>
              <a:custGeom>
                <a:avLst/>
                <a:gdLst/>
                <a:ahLst/>
                <a:cxnLst/>
                <a:rect l="l" t="t" r="r" b="b"/>
                <a:pathLst>
                  <a:path w="126" h="126" extrusionOk="0">
                    <a:moveTo>
                      <a:pt x="1" y="63"/>
                    </a:moveTo>
                    <a:cubicBezTo>
                      <a:pt x="1" y="99"/>
                      <a:pt x="27" y="125"/>
                      <a:pt x="63" y="125"/>
                    </a:cubicBezTo>
                    <a:lnTo>
                      <a:pt x="63" y="125"/>
                    </a:lnTo>
                    <a:cubicBezTo>
                      <a:pt x="99" y="125"/>
                      <a:pt x="125" y="99"/>
                      <a:pt x="125" y="63"/>
                    </a:cubicBezTo>
                    <a:lnTo>
                      <a:pt x="125" y="63"/>
                    </a:lnTo>
                    <a:cubicBezTo>
                      <a:pt x="125" y="36"/>
                      <a:pt x="99" y="0"/>
                      <a:pt x="63" y="0"/>
                    </a:cubicBezTo>
                    <a:lnTo>
                      <a:pt x="63" y="0"/>
                    </a:lnTo>
                    <a:cubicBezTo>
                      <a:pt x="27" y="0"/>
                      <a:pt x="1" y="36"/>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270;p49">
                <a:extLst>
                  <a:ext uri="{FF2B5EF4-FFF2-40B4-BE49-F238E27FC236}">
                    <a16:creationId xmlns:a16="http://schemas.microsoft.com/office/drawing/2014/main" id="{9C14C922-DD98-215F-F8B2-DE081D3679D1}"/>
                  </a:ext>
                </a:extLst>
              </p:cNvPr>
              <p:cNvSpPr/>
              <p:nvPr/>
            </p:nvSpPr>
            <p:spPr>
              <a:xfrm>
                <a:off x="6694012" y="2575912"/>
                <a:ext cx="5503" cy="5503"/>
              </a:xfrm>
              <a:custGeom>
                <a:avLst/>
                <a:gdLst/>
                <a:ahLst/>
                <a:cxnLst/>
                <a:rect l="l" t="t" r="r" b="b"/>
                <a:pathLst>
                  <a:path w="126" h="126" extrusionOk="0">
                    <a:moveTo>
                      <a:pt x="1" y="63"/>
                    </a:moveTo>
                    <a:cubicBezTo>
                      <a:pt x="1" y="99"/>
                      <a:pt x="27" y="126"/>
                      <a:pt x="63" y="126"/>
                    </a:cubicBezTo>
                    <a:lnTo>
                      <a:pt x="63" y="126"/>
                    </a:lnTo>
                    <a:cubicBezTo>
                      <a:pt x="99" y="126"/>
                      <a:pt x="126" y="99"/>
                      <a:pt x="126" y="63"/>
                    </a:cubicBezTo>
                    <a:lnTo>
                      <a:pt x="126" y="63"/>
                    </a:lnTo>
                    <a:cubicBezTo>
                      <a:pt x="126" y="28"/>
                      <a:pt x="99" y="1"/>
                      <a:pt x="63" y="1"/>
                    </a:cubicBezTo>
                    <a:lnTo>
                      <a:pt x="63" y="1"/>
                    </a:lnTo>
                    <a:cubicBezTo>
                      <a:pt x="27" y="1"/>
                      <a:pt x="1" y="28"/>
                      <a:pt x="1" y="63"/>
                    </a:cubicBezTo>
                    <a:close/>
                    <a:moveTo>
                      <a:pt x="36" y="63"/>
                    </a:moveTo>
                    <a:cubicBezTo>
                      <a:pt x="36" y="45"/>
                      <a:pt x="45" y="37"/>
                      <a:pt x="63" y="37"/>
                    </a:cubicBezTo>
                    <a:lnTo>
                      <a:pt x="63" y="37"/>
                    </a:lnTo>
                    <a:cubicBezTo>
                      <a:pt x="81" y="37"/>
                      <a:pt x="99" y="45"/>
                      <a:pt x="99" y="63"/>
                    </a:cubicBezTo>
                    <a:lnTo>
                      <a:pt x="99" y="63"/>
                    </a:lnTo>
                    <a:cubicBezTo>
                      <a:pt x="99" y="81"/>
                      <a:pt x="81"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271;p49">
                <a:extLst>
                  <a:ext uri="{FF2B5EF4-FFF2-40B4-BE49-F238E27FC236}">
                    <a16:creationId xmlns:a16="http://schemas.microsoft.com/office/drawing/2014/main" id="{35EC2EF5-5CDE-83D2-14D4-315C588244A5}"/>
                  </a:ext>
                </a:extLst>
              </p:cNvPr>
              <p:cNvSpPr/>
              <p:nvPr/>
            </p:nvSpPr>
            <p:spPr>
              <a:xfrm>
                <a:off x="6748167" y="3026706"/>
                <a:ext cx="146172" cy="192508"/>
              </a:xfrm>
              <a:custGeom>
                <a:avLst/>
                <a:gdLst/>
                <a:ahLst/>
                <a:cxnLst/>
                <a:rect l="l" t="t" r="r" b="b"/>
                <a:pathLst>
                  <a:path w="3347" h="4408" extrusionOk="0">
                    <a:moveTo>
                      <a:pt x="1" y="9"/>
                    </a:moveTo>
                    <a:cubicBezTo>
                      <a:pt x="10" y="366"/>
                      <a:pt x="215" y="750"/>
                      <a:pt x="420" y="964"/>
                    </a:cubicBezTo>
                    <a:lnTo>
                      <a:pt x="420" y="964"/>
                    </a:lnTo>
                    <a:cubicBezTo>
                      <a:pt x="456" y="1009"/>
                      <a:pt x="500" y="1044"/>
                      <a:pt x="536" y="1071"/>
                    </a:cubicBezTo>
                    <a:lnTo>
                      <a:pt x="536" y="1071"/>
                    </a:lnTo>
                    <a:cubicBezTo>
                      <a:pt x="313" y="1187"/>
                      <a:pt x="259" y="1597"/>
                      <a:pt x="304" y="1794"/>
                    </a:cubicBezTo>
                    <a:lnTo>
                      <a:pt x="304" y="1794"/>
                    </a:lnTo>
                    <a:cubicBezTo>
                      <a:pt x="340" y="1945"/>
                      <a:pt x="429" y="2079"/>
                      <a:pt x="509" y="2204"/>
                    </a:cubicBezTo>
                    <a:lnTo>
                      <a:pt x="509" y="2204"/>
                    </a:lnTo>
                    <a:cubicBezTo>
                      <a:pt x="572" y="2293"/>
                      <a:pt x="625" y="2382"/>
                      <a:pt x="670" y="2472"/>
                    </a:cubicBezTo>
                    <a:lnTo>
                      <a:pt x="670" y="2472"/>
                    </a:lnTo>
                    <a:cubicBezTo>
                      <a:pt x="643" y="2489"/>
                      <a:pt x="625" y="2525"/>
                      <a:pt x="625" y="2561"/>
                    </a:cubicBezTo>
                    <a:lnTo>
                      <a:pt x="625" y="2561"/>
                    </a:lnTo>
                    <a:cubicBezTo>
                      <a:pt x="625" y="2632"/>
                      <a:pt x="679" y="2686"/>
                      <a:pt x="750" y="2686"/>
                    </a:cubicBezTo>
                    <a:lnTo>
                      <a:pt x="750" y="2686"/>
                    </a:lnTo>
                    <a:cubicBezTo>
                      <a:pt x="813" y="2686"/>
                      <a:pt x="866" y="2632"/>
                      <a:pt x="866" y="2561"/>
                    </a:cubicBezTo>
                    <a:lnTo>
                      <a:pt x="866" y="2561"/>
                    </a:lnTo>
                    <a:cubicBezTo>
                      <a:pt x="866" y="2498"/>
                      <a:pt x="813" y="2445"/>
                      <a:pt x="750" y="2445"/>
                    </a:cubicBezTo>
                    <a:lnTo>
                      <a:pt x="750" y="2445"/>
                    </a:lnTo>
                    <a:cubicBezTo>
                      <a:pt x="723" y="2445"/>
                      <a:pt x="706" y="2445"/>
                      <a:pt x="697" y="2454"/>
                    </a:cubicBezTo>
                    <a:lnTo>
                      <a:pt x="697" y="2454"/>
                    </a:lnTo>
                    <a:cubicBezTo>
                      <a:pt x="652" y="2365"/>
                      <a:pt x="590" y="2275"/>
                      <a:pt x="536" y="2186"/>
                    </a:cubicBezTo>
                    <a:lnTo>
                      <a:pt x="536" y="2186"/>
                    </a:lnTo>
                    <a:cubicBezTo>
                      <a:pt x="447" y="2061"/>
                      <a:pt x="367" y="1936"/>
                      <a:pt x="331" y="1794"/>
                    </a:cubicBezTo>
                    <a:lnTo>
                      <a:pt x="331" y="1794"/>
                    </a:lnTo>
                    <a:cubicBezTo>
                      <a:pt x="286" y="1571"/>
                      <a:pt x="358" y="1187"/>
                      <a:pt x="563" y="1089"/>
                    </a:cubicBezTo>
                    <a:lnTo>
                      <a:pt x="563" y="1089"/>
                    </a:lnTo>
                    <a:cubicBezTo>
                      <a:pt x="643" y="1151"/>
                      <a:pt x="732" y="1205"/>
                      <a:pt x="813" y="1258"/>
                    </a:cubicBezTo>
                    <a:lnTo>
                      <a:pt x="813" y="1258"/>
                    </a:lnTo>
                    <a:cubicBezTo>
                      <a:pt x="955" y="1339"/>
                      <a:pt x="1098" y="1419"/>
                      <a:pt x="1214" y="1544"/>
                    </a:cubicBezTo>
                    <a:lnTo>
                      <a:pt x="1214" y="1544"/>
                    </a:lnTo>
                    <a:cubicBezTo>
                      <a:pt x="1473" y="1811"/>
                      <a:pt x="1705" y="2115"/>
                      <a:pt x="1883" y="2436"/>
                    </a:cubicBezTo>
                    <a:lnTo>
                      <a:pt x="1883" y="2436"/>
                    </a:lnTo>
                    <a:cubicBezTo>
                      <a:pt x="1883" y="2436"/>
                      <a:pt x="1883" y="2436"/>
                      <a:pt x="1883" y="2436"/>
                    </a:cubicBezTo>
                    <a:lnTo>
                      <a:pt x="1883" y="2436"/>
                    </a:lnTo>
                    <a:cubicBezTo>
                      <a:pt x="1883" y="2445"/>
                      <a:pt x="1892" y="2454"/>
                      <a:pt x="1892" y="2454"/>
                    </a:cubicBezTo>
                    <a:lnTo>
                      <a:pt x="1892" y="2454"/>
                    </a:lnTo>
                    <a:cubicBezTo>
                      <a:pt x="2017" y="2668"/>
                      <a:pt x="2124" y="2891"/>
                      <a:pt x="2204" y="3114"/>
                    </a:cubicBezTo>
                    <a:lnTo>
                      <a:pt x="2204" y="3114"/>
                    </a:lnTo>
                    <a:cubicBezTo>
                      <a:pt x="2347" y="3497"/>
                      <a:pt x="2499" y="3952"/>
                      <a:pt x="2570" y="4399"/>
                    </a:cubicBezTo>
                    <a:lnTo>
                      <a:pt x="2570" y="4399"/>
                    </a:lnTo>
                    <a:cubicBezTo>
                      <a:pt x="2570" y="4407"/>
                      <a:pt x="2579" y="4407"/>
                      <a:pt x="2588" y="4407"/>
                    </a:cubicBezTo>
                    <a:lnTo>
                      <a:pt x="2588" y="4407"/>
                    </a:lnTo>
                    <a:lnTo>
                      <a:pt x="2588" y="4407"/>
                    </a:lnTo>
                    <a:lnTo>
                      <a:pt x="2588" y="4407"/>
                    </a:lnTo>
                    <a:cubicBezTo>
                      <a:pt x="2597" y="4407"/>
                      <a:pt x="2606" y="4399"/>
                      <a:pt x="2597" y="4390"/>
                    </a:cubicBezTo>
                    <a:lnTo>
                      <a:pt x="2597" y="4390"/>
                    </a:lnTo>
                    <a:cubicBezTo>
                      <a:pt x="2525" y="3944"/>
                      <a:pt x="2374" y="3489"/>
                      <a:pt x="2231" y="3105"/>
                    </a:cubicBezTo>
                    <a:lnTo>
                      <a:pt x="2231" y="3105"/>
                    </a:lnTo>
                    <a:cubicBezTo>
                      <a:pt x="2151" y="2882"/>
                      <a:pt x="2053" y="2668"/>
                      <a:pt x="1928" y="2454"/>
                    </a:cubicBezTo>
                    <a:lnTo>
                      <a:pt x="1928" y="2454"/>
                    </a:lnTo>
                    <a:cubicBezTo>
                      <a:pt x="1981" y="2454"/>
                      <a:pt x="2035" y="2445"/>
                      <a:pt x="2088" y="2436"/>
                    </a:cubicBezTo>
                    <a:lnTo>
                      <a:pt x="2088" y="2436"/>
                    </a:lnTo>
                    <a:cubicBezTo>
                      <a:pt x="2186" y="2418"/>
                      <a:pt x="2285" y="2400"/>
                      <a:pt x="2392" y="2427"/>
                    </a:cubicBezTo>
                    <a:lnTo>
                      <a:pt x="2392" y="2427"/>
                    </a:lnTo>
                    <a:cubicBezTo>
                      <a:pt x="2516" y="2463"/>
                      <a:pt x="2641" y="2543"/>
                      <a:pt x="2748" y="2668"/>
                    </a:cubicBezTo>
                    <a:lnTo>
                      <a:pt x="2748" y="2668"/>
                    </a:lnTo>
                    <a:cubicBezTo>
                      <a:pt x="2918" y="2864"/>
                      <a:pt x="3096" y="3105"/>
                      <a:pt x="3186" y="3346"/>
                    </a:cubicBezTo>
                    <a:lnTo>
                      <a:pt x="3186" y="3346"/>
                    </a:lnTo>
                    <a:cubicBezTo>
                      <a:pt x="3141" y="3364"/>
                      <a:pt x="3105" y="3408"/>
                      <a:pt x="3105" y="3462"/>
                    </a:cubicBezTo>
                    <a:lnTo>
                      <a:pt x="3105" y="3462"/>
                    </a:lnTo>
                    <a:cubicBezTo>
                      <a:pt x="3105" y="3524"/>
                      <a:pt x="3159" y="3578"/>
                      <a:pt x="3230" y="3578"/>
                    </a:cubicBezTo>
                    <a:lnTo>
                      <a:pt x="3230" y="3578"/>
                    </a:lnTo>
                    <a:cubicBezTo>
                      <a:pt x="3293" y="3578"/>
                      <a:pt x="3346" y="3524"/>
                      <a:pt x="3346" y="3462"/>
                    </a:cubicBezTo>
                    <a:lnTo>
                      <a:pt x="3346" y="3462"/>
                    </a:lnTo>
                    <a:cubicBezTo>
                      <a:pt x="3346" y="3390"/>
                      <a:pt x="3293" y="3337"/>
                      <a:pt x="3230" y="3337"/>
                    </a:cubicBezTo>
                    <a:lnTo>
                      <a:pt x="3230" y="3337"/>
                    </a:lnTo>
                    <a:cubicBezTo>
                      <a:pt x="3221" y="3337"/>
                      <a:pt x="3212" y="3337"/>
                      <a:pt x="3212" y="3337"/>
                    </a:cubicBezTo>
                    <a:lnTo>
                      <a:pt x="3212" y="3337"/>
                    </a:lnTo>
                    <a:cubicBezTo>
                      <a:pt x="3123" y="3087"/>
                      <a:pt x="2936" y="2855"/>
                      <a:pt x="2766" y="2650"/>
                    </a:cubicBezTo>
                    <a:lnTo>
                      <a:pt x="2766" y="2650"/>
                    </a:lnTo>
                    <a:cubicBezTo>
                      <a:pt x="2659" y="2525"/>
                      <a:pt x="2534" y="2436"/>
                      <a:pt x="2401" y="2400"/>
                    </a:cubicBezTo>
                    <a:lnTo>
                      <a:pt x="2401" y="2400"/>
                    </a:lnTo>
                    <a:cubicBezTo>
                      <a:pt x="2285" y="2373"/>
                      <a:pt x="2177" y="2391"/>
                      <a:pt x="2079" y="2400"/>
                    </a:cubicBezTo>
                    <a:lnTo>
                      <a:pt x="2079" y="2400"/>
                    </a:lnTo>
                    <a:cubicBezTo>
                      <a:pt x="2026" y="2409"/>
                      <a:pt x="1972" y="2418"/>
                      <a:pt x="1910" y="2427"/>
                    </a:cubicBezTo>
                    <a:lnTo>
                      <a:pt x="1910" y="2427"/>
                    </a:lnTo>
                    <a:cubicBezTo>
                      <a:pt x="1723" y="2106"/>
                      <a:pt x="1491" y="1794"/>
                      <a:pt x="1232" y="1526"/>
                    </a:cubicBezTo>
                    <a:lnTo>
                      <a:pt x="1232" y="1526"/>
                    </a:lnTo>
                    <a:cubicBezTo>
                      <a:pt x="1116" y="1401"/>
                      <a:pt x="973" y="1312"/>
                      <a:pt x="830" y="1232"/>
                    </a:cubicBezTo>
                    <a:lnTo>
                      <a:pt x="830" y="1232"/>
                    </a:lnTo>
                    <a:cubicBezTo>
                      <a:pt x="741" y="1178"/>
                      <a:pt x="661" y="1125"/>
                      <a:pt x="581" y="1071"/>
                    </a:cubicBezTo>
                    <a:lnTo>
                      <a:pt x="581" y="1071"/>
                    </a:lnTo>
                    <a:cubicBezTo>
                      <a:pt x="581" y="1071"/>
                      <a:pt x="581" y="1071"/>
                      <a:pt x="581" y="1071"/>
                    </a:cubicBezTo>
                    <a:lnTo>
                      <a:pt x="581" y="1071"/>
                    </a:lnTo>
                    <a:cubicBezTo>
                      <a:pt x="581" y="1062"/>
                      <a:pt x="572" y="1062"/>
                      <a:pt x="572" y="1062"/>
                    </a:cubicBezTo>
                    <a:lnTo>
                      <a:pt x="572" y="1062"/>
                    </a:lnTo>
                    <a:cubicBezTo>
                      <a:pt x="527" y="1026"/>
                      <a:pt x="482" y="991"/>
                      <a:pt x="438" y="946"/>
                    </a:cubicBezTo>
                    <a:lnTo>
                      <a:pt x="438" y="946"/>
                    </a:lnTo>
                    <a:cubicBezTo>
                      <a:pt x="242" y="732"/>
                      <a:pt x="36" y="357"/>
                      <a:pt x="36" y="9"/>
                    </a:cubicBezTo>
                    <a:lnTo>
                      <a:pt x="36" y="9"/>
                    </a:lnTo>
                    <a:cubicBezTo>
                      <a:pt x="36" y="0"/>
                      <a:pt x="28" y="0"/>
                      <a:pt x="19" y="0"/>
                    </a:cubicBezTo>
                    <a:lnTo>
                      <a:pt x="19" y="0"/>
                    </a:lnTo>
                    <a:cubicBezTo>
                      <a:pt x="10" y="0"/>
                      <a:pt x="1" y="0"/>
                      <a:pt x="1" y="9"/>
                    </a:cubicBezTo>
                    <a:moveTo>
                      <a:pt x="652" y="2561"/>
                    </a:moveTo>
                    <a:cubicBezTo>
                      <a:pt x="652" y="2507"/>
                      <a:pt x="697" y="2472"/>
                      <a:pt x="750" y="2472"/>
                    </a:cubicBezTo>
                    <a:lnTo>
                      <a:pt x="750" y="2472"/>
                    </a:lnTo>
                    <a:cubicBezTo>
                      <a:pt x="795" y="2472"/>
                      <a:pt x="839" y="2507"/>
                      <a:pt x="839" y="2561"/>
                    </a:cubicBezTo>
                    <a:lnTo>
                      <a:pt x="839" y="2561"/>
                    </a:lnTo>
                    <a:cubicBezTo>
                      <a:pt x="839" y="2614"/>
                      <a:pt x="795" y="2650"/>
                      <a:pt x="750" y="2650"/>
                    </a:cubicBezTo>
                    <a:lnTo>
                      <a:pt x="750" y="2650"/>
                    </a:lnTo>
                    <a:cubicBezTo>
                      <a:pt x="697" y="2650"/>
                      <a:pt x="652" y="2614"/>
                      <a:pt x="652" y="2561"/>
                    </a:cubicBezTo>
                    <a:close/>
                    <a:moveTo>
                      <a:pt x="3132" y="3462"/>
                    </a:moveTo>
                    <a:cubicBezTo>
                      <a:pt x="3132" y="3408"/>
                      <a:pt x="3177" y="3364"/>
                      <a:pt x="3230" y="3364"/>
                    </a:cubicBezTo>
                    <a:lnTo>
                      <a:pt x="3230" y="3364"/>
                    </a:lnTo>
                    <a:cubicBezTo>
                      <a:pt x="3275" y="3364"/>
                      <a:pt x="3319" y="3408"/>
                      <a:pt x="3319" y="3462"/>
                    </a:cubicBezTo>
                    <a:lnTo>
                      <a:pt x="3319" y="3462"/>
                    </a:lnTo>
                    <a:cubicBezTo>
                      <a:pt x="3319" y="3506"/>
                      <a:pt x="3275" y="3551"/>
                      <a:pt x="3230" y="3551"/>
                    </a:cubicBezTo>
                    <a:lnTo>
                      <a:pt x="3230" y="3551"/>
                    </a:lnTo>
                    <a:cubicBezTo>
                      <a:pt x="3177" y="3551"/>
                      <a:pt x="3132" y="3506"/>
                      <a:pt x="3132" y="346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72;p49">
                <a:extLst>
                  <a:ext uri="{FF2B5EF4-FFF2-40B4-BE49-F238E27FC236}">
                    <a16:creationId xmlns:a16="http://schemas.microsoft.com/office/drawing/2014/main" id="{C829B66D-BA61-86A0-9CC5-3F475966D88D}"/>
                  </a:ext>
                </a:extLst>
              </p:cNvPr>
              <p:cNvSpPr/>
              <p:nvPr/>
            </p:nvSpPr>
            <p:spPr>
              <a:xfrm>
                <a:off x="6613391" y="3026313"/>
                <a:ext cx="34720" cy="235744"/>
              </a:xfrm>
              <a:custGeom>
                <a:avLst/>
                <a:gdLst/>
                <a:ahLst/>
                <a:cxnLst/>
                <a:rect l="l" t="t" r="r" b="b"/>
                <a:pathLst>
                  <a:path w="795" h="5398" extrusionOk="0">
                    <a:moveTo>
                      <a:pt x="187" y="9"/>
                    </a:moveTo>
                    <a:cubicBezTo>
                      <a:pt x="178" y="9"/>
                      <a:pt x="178" y="18"/>
                      <a:pt x="178" y="18"/>
                    </a:cubicBezTo>
                    <a:lnTo>
                      <a:pt x="178" y="18"/>
                    </a:lnTo>
                    <a:cubicBezTo>
                      <a:pt x="223" y="259"/>
                      <a:pt x="196" y="500"/>
                      <a:pt x="178" y="732"/>
                    </a:cubicBezTo>
                    <a:lnTo>
                      <a:pt x="178" y="732"/>
                    </a:lnTo>
                    <a:cubicBezTo>
                      <a:pt x="170" y="866"/>
                      <a:pt x="152" y="1009"/>
                      <a:pt x="152" y="1151"/>
                    </a:cubicBezTo>
                    <a:lnTo>
                      <a:pt x="152" y="1151"/>
                    </a:lnTo>
                    <a:cubicBezTo>
                      <a:pt x="152" y="1348"/>
                      <a:pt x="170" y="1481"/>
                      <a:pt x="286" y="1660"/>
                    </a:cubicBezTo>
                    <a:lnTo>
                      <a:pt x="286" y="1660"/>
                    </a:lnTo>
                    <a:lnTo>
                      <a:pt x="294" y="1678"/>
                    </a:lnTo>
                    <a:cubicBezTo>
                      <a:pt x="384" y="1820"/>
                      <a:pt x="464" y="1954"/>
                      <a:pt x="509" y="2106"/>
                    </a:cubicBezTo>
                    <a:lnTo>
                      <a:pt x="509" y="2106"/>
                    </a:lnTo>
                    <a:cubicBezTo>
                      <a:pt x="625" y="2490"/>
                      <a:pt x="660" y="2882"/>
                      <a:pt x="660" y="3266"/>
                    </a:cubicBezTo>
                    <a:lnTo>
                      <a:pt x="660" y="3266"/>
                    </a:lnTo>
                    <a:cubicBezTo>
                      <a:pt x="598" y="3266"/>
                      <a:pt x="544" y="3283"/>
                      <a:pt x="491" y="3319"/>
                    </a:cubicBezTo>
                    <a:lnTo>
                      <a:pt x="491" y="3319"/>
                    </a:lnTo>
                    <a:cubicBezTo>
                      <a:pt x="259" y="3498"/>
                      <a:pt x="134" y="4077"/>
                      <a:pt x="116" y="4247"/>
                    </a:cubicBezTo>
                    <a:lnTo>
                      <a:pt x="116" y="4247"/>
                    </a:lnTo>
                    <a:cubicBezTo>
                      <a:pt x="54" y="4256"/>
                      <a:pt x="0" y="4309"/>
                      <a:pt x="0" y="4372"/>
                    </a:cubicBezTo>
                    <a:lnTo>
                      <a:pt x="0" y="4372"/>
                    </a:lnTo>
                    <a:cubicBezTo>
                      <a:pt x="0" y="4443"/>
                      <a:pt x="63" y="4497"/>
                      <a:pt x="134" y="4497"/>
                    </a:cubicBezTo>
                    <a:lnTo>
                      <a:pt x="134" y="4497"/>
                    </a:lnTo>
                    <a:cubicBezTo>
                      <a:pt x="205" y="4497"/>
                      <a:pt x="268" y="4443"/>
                      <a:pt x="268" y="4372"/>
                    </a:cubicBezTo>
                    <a:lnTo>
                      <a:pt x="268" y="4372"/>
                    </a:lnTo>
                    <a:cubicBezTo>
                      <a:pt x="268" y="4309"/>
                      <a:pt x="214" y="4256"/>
                      <a:pt x="152" y="4247"/>
                    </a:cubicBezTo>
                    <a:lnTo>
                      <a:pt x="152" y="4247"/>
                    </a:lnTo>
                    <a:cubicBezTo>
                      <a:pt x="161" y="4077"/>
                      <a:pt x="286" y="3515"/>
                      <a:pt x="509" y="3346"/>
                    </a:cubicBezTo>
                    <a:lnTo>
                      <a:pt x="509" y="3346"/>
                    </a:lnTo>
                    <a:cubicBezTo>
                      <a:pt x="562" y="3310"/>
                      <a:pt x="607" y="3292"/>
                      <a:pt x="651" y="3301"/>
                    </a:cubicBezTo>
                    <a:lnTo>
                      <a:pt x="651" y="3301"/>
                    </a:lnTo>
                    <a:cubicBezTo>
                      <a:pt x="642" y="3783"/>
                      <a:pt x="571" y="4265"/>
                      <a:pt x="491" y="4729"/>
                    </a:cubicBezTo>
                    <a:lnTo>
                      <a:pt x="491" y="4729"/>
                    </a:lnTo>
                    <a:cubicBezTo>
                      <a:pt x="491" y="4782"/>
                      <a:pt x="482" y="4827"/>
                      <a:pt x="473" y="4880"/>
                    </a:cubicBezTo>
                    <a:lnTo>
                      <a:pt x="473" y="4880"/>
                    </a:lnTo>
                    <a:cubicBezTo>
                      <a:pt x="446" y="5050"/>
                      <a:pt x="419" y="5237"/>
                      <a:pt x="357" y="5371"/>
                    </a:cubicBezTo>
                    <a:lnTo>
                      <a:pt x="357" y="5371"/>
                    </a:lnTo>
                    <a:cubicBezTo>
                      <a:pt x="357" y="5380"/>
                      <a:pt x="357" y="5389"/>
                      <a:pt x="366" y="5389"/>
                    </a:cubicBezTo>
                    <a:lnTo>
                      <a:pt x="366" y="5389"/>
                    </a:lnTo>
                    <a:cubicBezTo>
                      <a:pt x="366" y="5398"/>
                      <a:pt x="366" y="5398"/>
                      <a:pt x="375" y="5398"/>
                    </a:cubicBezTo>
                    <a:lnTo>
                      <a:pt x="375" y="5398"/>
                    </a:lnTo>
                    <a:cubicBezTo>
                      <a:pt x="375" y="5398"/>
                      <a:pt x="384" y="5389"/>
                      <a:pt x="384" y="5389"/>
                    </a:cubicBezTo>
                    <a:lnTo>
                      <a:pt x="384" y="5389"/>
                    </a:lnTo>
                    <a:cubicBezTo>
                      <a:pt x="455" y="5246"/>
                      <a:pt x="482" y="5059"/>
                      <a:pt x="500" y="4889"/>
                    </a:cubicBezTo>
                    <a:lnTo>
                      <a:pt x="500" y="4889"/>
                    </a:lnTo>
                    <a:cubicBezTo>
                      <a:pt x="509" y="4836"/>
                      <a:pt x="517" y="4782"/>
                      <a:pt x="526" y="4738"/>
                    </a:cubicBezTo>
                    <a:lnTo>
                      <a:pt x="526" y="4738"/>
                    </a:lnTo>
                    <a:cubicBezTo>
                      <a:pt x="669" y="3881"/>
                      <a:pt x="794" y="2971"/>
                      <a:pt x="544" y="2097"/>
                    </a:cubicBezTo>
                    <a:lnTo>
                      <a:pt x="544" y="2097"/>
                    </a:lnTo>
                    <a:cubicBezTo>
                      <a:pt x="500" y="1945"/>
                      <a:pt x="410" y="1812"/>
                      <a:pt x="321" y="1669"/>
                    </a:cubicBezTo>
                    <a:lnTo>
                      <a:pt x="321" y="1669"/>
                    </a:lnTo>
                    <a:lnTo>
                      <a:pt x="312" y="1642"/>
                    </a:lnTo>
                    <a:cubicBezTo>
                      <a:pt x="205" y="1473"/>
                      <a:pt x="187" y="1348"/>
                      <a:pt x="187" y="1151"/>
                    </a:cubicBezTo>
                    <a:lnTo>
                      <a:pt x="187" y="1151"/>
                    </a:lnTo>
                    <a:cubicBezTo>
                      <a:pt x="187" y="1009"/>
                      <a:pt x="196" y="866"/>
                      <a:pt x="214" y="732"/>
                    </a:cubicBezTo>
                    <a:lnTo>
                      <a:pt x="214" y="732"/>
                    </a:lnTo>
                    <a:cubicBezTo>
                      <a:pt x="232" y="500"/>
                      <a:pt x="250" y="259"/>
                      <a:pt x="205" y="18"/>
                    </a:cubicBezTo>
                    <a:lnTo>
                      <a:pt x="205" y="18"/>
                    </a:lnTo>
                    <a:cubicBezTo>
                      <a:pt x="205" y="9"/>
                      <a:pt x="205" y="1"/>
                      <a:pt x="196" y="1"/>
                    </a:cubicBezTo>
                    <a:lnTo>
                      <a:pt x="196" y="1"/>
                    </a:lnTo>
                    <a:cubicBezTo>
                      <a:pt x="187" y="1"/>
                      <a:pt x="187" y="1"/>
                      <a:pt x="187" y="9"/>
                    </a:cubicBezTo>
                    <a:moveTo>
                      <a:pt x="36" y="4372"/>
                    </a:moveTo>
                    <a:cubicBezTo>
                      <a:pt x="36" y="4318"/>
                      <a:pt x="80" y="4274"/>
                      <a:pt x="134" y="4274"/>
                    </a:cubicBezTo>
                    <a:lnTo>
                      <a:pt x="134" y="4274"/>
                    </a:lnTo>
                    <a:cubicBezTo>
                      <a:pt x="187" y="4274"/>
                      <a:pt x="232" y="4318"/>
                      <a:pt x="232" y="4372"/>
                    </a:cubicBezTo>
                    <a:lnTo>
                      <a:pt x="232" y="4372"/>
                    </a:lnTo>
                    <a:cubicBezTo>
                      <a:pt x="232" y="4425"/>
                      <a:pt x="187" y="4470"/>
                      <a:pt x="134" y="4470"/>
                    </a:cubicBezTo>
                    <a:lnTo>
                      <a:pt x="134" y="4470"/>
                    </a:lnTo>
                    <a:cubicBezTo>
                      <a:pt x="80" y="4470"/>
                      <a:pt x="36" y="4425"/>
                      <a:pt x="36" y="437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73;p49">
                <a:extLst>
                  <a:ext uri="{FF2B5EF4-FFF2-40B4-BE49-F238E27FC236}">
                    <a16:creationId xmlns:a16="http://schemas.microsoft.com/office/drawing/2014/main" id="{C042E410-23FA-4549-B275-C289D000D73A}"/>
                  </a:ext>
                </a:extLst>
              </p:cNvPr>
              <p:cNvSpPr/>
              <p:nvPr/>
            </p:nvSpPr>
            <p:spPr>
              <a:xfrm>
                <a:off x="6416600" y="3002948"/>
                <a:ext cx="113068" cy="118877"/>
              </a:xfrm>
              <a:custGeom>
                <a:avLst/>
                <a:gdLst/>
                <a:ahLst/>
                <a:cxnLst/>
                <a:rect l="l" t="t" r="r" b="b"/>
                <a:pathLst>
                  <a:path w="2589" h="2722" extrusionOk="0">
                    <a:moveTo>
                      <a:pt x="1107" y="892"/>
                    </a:moveTo>
                    <a:cubicBezTo>
                      <a:pt x="929" y="821"/>
                      <a:pt x="697" y="866"/>
                      <a:pt x="483" y="1008"/>
                    </a:cubicBezTo>
                    <a:lnTo>
                      <a:pt x="483" y="1008"/>
                    </a:lnTo>
                    <a:cubicBezTo>
                      <a:pt x="251" y="1160"/>
                      <a:pt x="117" y="1383"/>
                      <a:pt x="117" y="1588"/>
                    </a:cubicBezTo>
                    <a:lnTo>
                      <a:pt x="117" y="1588"/>
                    </a:lnTo>
                    <a:cubicBezTo>
                      <a:pt x="54" y="1597"/>
                      <a:pt x="1" y="1660"/>
                      <a:pt x="1" y="1722"/>
                    </a:cubicBezTo>
                    <a:lnTo>
                      <a:pt x="1" y="1722"/>
                    </a:lnTo>
                    <a:cubicBezTo>
                      <a:pt x="1" y="1793"/>
                      <a:pt x="63" y="1856"/>
                      <a:pt x="135" y="1856"/>
                    </a:cubicBezTo>
                    <a:lnTo>
                      <a:pt x="135" y="1856"/>
                    </a:lnTo>
                    <a:cubicBezTo>
                      <a:pt x="206" y="1856"/>
                      <a:pt x="269" y="1793"/>
                      <a:pt x="269" y="1722"/>
                    </a:cubicBezTo>
                    <a:lnTo>
                      <a:pt x="269" y="1722"/>
                    </a:lnTo>
                    <a:cubicBezTo>
                      <a:pt x="269" y="1660"/>
                      <a:pt x="215" y="1597"/>
                      <a:pt x="153" y="1588"/>
                    </a:cubicBezTo>
                    <a:lnTo>
                      <a:pt x="153" y="1588"/>
                    </a:lnTo>
                    <a:cubicBezTo>
                      <a:pt x="153" y="1401"/>
                      <a:pt x="286" y="1178"/>
                      <a:pt x="501" y="1035"/>
                    </a:cubicBezTo>
                    <a:lnTo>
                      <a:pt x="501" y="1035"/>
                    </a:lnTo>
                    <a:cubicBezTo>
                      <a:pt x="697" y="892"/>
                      <a:pt x="929" y="857"/>
                      <a:pt x="1089" y="919"/>
                    </a:cubicBezTo>
                    <a:lnTo>
                      <a:pt x="1089" y="919"/>
                    </a:lnTo>
                    <a:cubicBezTo>
                      <a:pt x="1054" y="999"/>
                      <a:pt x="1018" y="1089"/>
                      <a:pt x="1000" y="1178"/>
                    </a:cubicBezTo>
                    <a:lnTo>
                      <a:pt x="1000" y="1178"/>
                    </a:lnTo>
                    <a:cubicBezTo>
                      <a:pt x="902" y="1553"/>
                      <a:pt x="911" y="1963"/>
                      <a:pt x="920" y="2364"/>
                    </a:cubicBezTo>
                    <a:lnTo>
                      <a:pt x="920" y="2364"/>
                    </a:lnTo>
                    <a:cubicBezTo>
                      <a:pt x="920" y="2480"/>
                      <a:pt x="920" y="2596"/>
                      <a:pt x="920" y="2712"/>
                    </a:cubicBezTo>
                    <a:lnTo>
                      <a:pt x="920" y="2712"/>
                    </a:lnTo>
                    <a:cubicBezTo>
                      <a:pt x="920" y="2721"/>
                      <a:pt x="929" y="2721"/>
                      <a:pt x="938" y="2721"/>
                    </a:cubicBezTo>
                    <a:lnTo>
                      <a:pt x="938" y="2721"/>
                    </a:lnTo>
                    <a:cubicBezTo>
                      <a:pt x="947" y="2721"/>
                      <a:pt x="955" y="2721"/>
                      <a:pt x="955" y="2712"/>
                    </a:cubicBezTo>
                    <a:lnTo>
                      <a:pt x="955" y="2712"/>
                    </a:lnTo>
                    <a:cubicBezTo>
                      <a:pt x="955" y="2596"/>
                      <a:pt x="955" y="2480"/>
                      <a:pt x="947" y="2364"/>
                    </a:cubicBezTo>
                    <a:lnTo>
                      <a:pt x="947" y="2364"/>
                    </a:lnTo>
                    <a:cubicBezTo>
                      <a:pt x="938" y="1963"/>
                      <a:pt x="929" y="1553"/>
                      <a:pt x="1027" y="1187"/>
                    </a:cubicBezTo>
                    <a:lnTo>
                      <a:pt x="1027" y="1187"/>
                    </a:lnTo>
                    <a:cubicBezTo>
                      <a:pt x="1054" y="1089"/>
                      <a:pt x="1089" y="999"/>
                      <a:pt x="1125" y="919"/>
                    </a:cubicBezTo>
                    <a:lnTo>
                      <a:pt x="1125" y="919"/>
                    </a:lnTo>
                    <a:cubicBezTo>
                      <a:pt x="1134" y="919"/>
                      <a:pt x="1134" y="919"/>
                      <a:pt x="1134" y="910"/>
                    </a:cubicBezTo>
                    <a:lnTo>
                      <a:pt x="1134" y="910"/>
                    </a:lnTo>
                    <a:cubicBezTo>
                      <a:pt x="1134" y="910"/>
                      <a:pt x="1134" y="910"/>
                      <a:pt x="1134" y="910"/>
                    </a:cubicBezTo>
                    <a:lnTo>
                      <a:pt x="1134" y="910"/>
                    </a:lnTo>
                    <a:cubicBezTo>
                      <a:pt x="1393" y="402"/>
                      <a:pt x="1972" y="36"/>
                      <a:pt x="2579" y="36"/>
                    </a:cubicBezTo>
                    <a:lnTo>
                      <a:pt x="2579" y="36"/>
                    </a:lnTo>
                    <a:cubicBezTo>
                      <a:pt x="2588" y="36"/>
                      <a:pt x="2588" y="27"/>
                      <a:pt x="2588" y="18"/>
                    </a:cubicBezTo>
                    <a:lnTo>
                      <a:pt x="2588" y="18"/>
                    </a:lnTo>
                    <a:cubicBezTo>
                      <a:pt x="2588" y="9"/>
                      <a:pt x="2588" y="0"/>
                      <a:pt x="2579" y="0"/>
                    </a:cubicBezTo>
                    <a:lnTo>
                      <a:pt x="2579" y="0"/>
                    </a:lnTo>
                    <a:cubicBezTo>
                      <a:pt x="1964" y="0"/>
                      <a:pt x="1375" y="375"/>
                      <a:pt x="1107" y="892"/>
                    </a:cubicBezTo>
                    <a:close/>
                    <a:moveTo>
                      <a:pt x="37" y="1722"/>
                    </a:moveTo>
                    <a:cubicBezTo>
                      <a:pt x="37" y="1669"/>
                      <a:pt x="81" y="1624"/>
                      <a:pt x="135" y="1624"/>
                    </a:cubicBezTo>
                    <a:lnTo>
                      <a:pt x="135" y="1624"/>
                    </a:lnTo>
                    <a:cubicBezTo>
                      <a:pt x="188" y="1624"/>
                      <a:pt x="233" y="1669"/>
                      <a:pt x="233" y="1722"/>
                    </a:cubicBezTo>
                    <a:lnTo>
                      <a:pt x="233" y="1722"/>
                    </a:lnTo>
                    <a:cubicBezTo>
                      <a:pt x="233" y="1776"/>
                      <a:pt x="188" y="1829"/>
                      <a:pt x="135" y="1829"/>
                    </a:cubicBezTo>
                    <a:lnTo>
                      <a:pt x="135" y="1829"/>
                    </a:lnTo>
                    <a:cubicBezTo>
                      <a:pt x="81" y="1829"/>
                      <a:pt x="37" y="1776"/>
                      <a:pt x="37" y="172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274;p49">
                <a:extLst>
                  <a:ext uri="{FF2B5EF4-FFF2-40B4-BE49-F238E27FC236}">
                    <a16:creationId xmlns:a16="http://schemas.microsoft.com/office/drawing/2014/main" id="{06D12D8C-9454-E1CA-4AA8-1E2BDE09B366}"/>
                  </a:ext>
                </a:extLst>
              </p:cNvPr>
              <p:cNvSpPr/>
              <p:nvPr/>
            </p:nvSpPr>
            <p:spPr>
              <a:xfrm>
                <a:off x="6431405" y="3217995"/>
                <a:ext cx="11748" cy="67081"/>
              </a:xfrm>
              <a:custGeom>
                <a:avLst/>
                <a:gdLst/>
                <a:ahLst/>
                <a:cxnLst/>
                <a:rect l="l" t="t" r="r" b="b"/>
                <a:pathLst>
                  <a:path w="269" h="1536" extrusionOk="0">
                    <a:moveTo>
                      <a:pt x="206" y="10"/>
                    </a:moveTo>
                    <a:cubicBezTo>
                      <a:pt x="206" y="108"/>
                      <a:pt x="206" y="197"/>
                      <a:pt x="215" y="295"/>
                    </a:cubicBezTo>
                    <a:lnTo>
                      <a:pt x="215" y="295"/>
                    </a:lnTo>
                    <a:cubicBezTo>
                      <a:pt x="224" y="723"/>
                      <a:pt x="242" y="1169"/>
                      <a:pt x="10" y="1508"/>
                    </a:cubicBezTo>
                    <a:lnTo>
                      <a:pt x="10" y="1508"/>
                    </a:lnTo>
                    <a:cubicBezTo>
                      <a:pt x="1" y="1517"/>
                      <a:pt x="1" y="1526"/>
                      <a:pt x="10" y="1535"/>
                    </a:cubicBezTo>
                    <a:lnTo>
                      <a:pt x="10" y="1535"/>
                    </a:lnTo>
                    <a:cubicBezTo>
                      <a:pt x="10" y="1535"/>
                      <a:pt x="19" y="1535"/>
                      <a:pt x="19" y="1535"/>
                    </a:cubicBezTo>
                    <a:lnTo>
                      <a:pt x="19" y="1535"/>
                    </a:lnTo>
                    <a:cubicBezTo>
                      <a:pt x="28" y="1535"/>
                      <a:pt x="28" y="1535"/>
                      <a:pt x="37" y="1526"/>
                    </a:cubicBezTo>
                    <a:lnTo>
                      <a:pt x="37" y="1526"/>
                    </a:lnTo>
                    <a:cubicBezTo>
                      <a:pt x="269" y="1178"/>
                      <a:pt x="260" y="732"/>
                      <a:pt x="242" y="295"/>
                    </a:cubicBezTo>
                    <a:lnTo>
                      <a:pt x="242" y="295"/>
                    </a:lnTo>
                    <a:cubicBezTo>
                      <a:pt x="242" y="197"/>
                      <a:pt x="233" y="108"/>
                      <a:pt x="233" y="10"/>
                    </a:cubicBezTo>
                    <a:lnTo>
                      <a:pt x="233" y="10"/>
                    </a:lnTo>
                    <a:cubicBezTo>
                      <a:pt x="233" y="1"/>
                      <a:pt x="233" y="1"/>
                      <a:pt x="224" y="1"/>
                    </a:cubicBezTo>
                    <a:lnTo>
                      <a:pt x="224" y="1"/>
                    </a:lnTo>
                    <a:cubicBezTo>
                      <a:pt x="215" y="1"/>
                      <a:pt x="206" y="1"/>
                      <a:pt x="206" y="1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275;p49">
                <a:extLst>
                  <a:ext uri="{FF2B5EF4-FFF2-40B4-BE49-F238E27FC236}">
                    <a16:creationId xmlns:a16="http://schemas.microsoft.com/office/drawing/2014/main" id="{FE8B60C4-D3A7-0767-BD5A-543C00840852}"/>
                  </a:ext>
                </a:extLst>
              </p:cNvPr>
              <p:cNvSpPr/>
              <p:nvPr/>
            </p:nvSpPr>
            <p:spPr>
              <a:xfrm>
                <a:off x="6893512" y="3025527"/>
                <a:ext cx="74069" cy="90839"/>
              </a:xfrm>
              <a:custGeom>
                <a:avLst/>
                <a:gdLst/>
                <a:ahLst/>
                <a:cxnLst/>
                <a:rect l="l" t="t" r="r" b="b"/>
                <a:pathLst>
                  <a:path w="1696" h="2080" extrusionOk="0">
                    <a:moveTo>
                      <a:pt x="785" y="27"/>
                    </a:moveTo>
                    <a:cubicBezTo>
                      <a:pt x="750" y="63"/>
                      <a:pt x="750" y="126"/>
                      <a:pt x="785" y="161"/>
                    </a:cubicBezTo>
                    <a:lnTo>
                      <a:pt x="785" y="161"/>
                    </a:lnTo>
                    <a:cubicBezTo>
                      <a:pt x="803" y="179"/>
                      <a:pt x="821" y="188"/>
                      <a:pt x="848" y="188"/>
                    </a:cubicBezTo>
                    <a:lnTo>
                      <a:pt x="848" y="188"/>
                    </a:lnTo>
                    <a:cubicBezTo>
                      <a:pt x="857" y="188"/>
                      <a:pt x="866" y="188"/>
                      <a:pt x="875" y="188"/>
                    </a:cubicBezTo>
                    <a:lnTo>
                      <a:pt x="875" y="188"/>
                    </a:lnTo>
                    <a:cubicBezTo>
                      <a:pt x="883" y="215"/>
                      <a:pt x="892" y="233"/>
                      <a:pt x="910" y="259"/>
                    </a:cubicBezTo>
                    <a:lnTo>
                      <a:pt x="910" y="259"/>
                    </a:lnTo>
                    <a:cubicBezTo>
                      <a:pt x="955" y="358"/>
                      <a:pt x="999" y="447"/>
                      <a:pt x="982" y="572"/>
                    </a:cubicBezTo>
                    <a:lnTo>
                      <a:pt x="982" y="572"/>
                    </a:lnTo>
                    <a:cubicBezTo>
                      <a:pt x="973" y="688"/>
                      <a:pt x="919" y="732"/>
                      <a:pt x="839" y="804"/>
                    </a:cubicBezTo>
                    <a:lnTo>
                      <a:pt x="839" y="804"/>
                    </a:lnTo>
                    <a:lnTo>
                      <a:pt x="812" y="821"/>
                    </a:lnTo>
                    <a:cubicBezTo>
                      <a:pt x="812" y="821"/>
                      <a:pt x="812" y="830"/>
                      <a:pt x="812" y="830"/>
                    </a:cubicBezTo>
                    <a:lnTo>
                      <a:pt x="812" y="830"/>
                    </a:lnTo>
                    <a:cubicBezTo>
                      <a:pt x="607" y="643"/>
                      <a:pt x="339" y="429"/>
                      <a:pt x="241" y="366"/>
                    </a:cubicBezTo>
                    <a:lnTo>
                      <a:pt x="241" y="366"/>
                    </a:lnTo>
                    <a:cubicBezTo>
                      <a:pt x="277" y="313"/>
                      <a:pt x="268" y="250"/>
                      <a:pt x="223" y="206"/>
                    </a:cubicBezTo>
                    <a:lnTo>
                      <a:pt x="223" y="206"/>
                    </a:lnTo>
                    <a:cubicBezTo>
                      <a:pt x="197" y="179"/>
                      <a:pt x="170" y="161"/>
                      <a:pt x="134" y="161"/>
                    </a:cubicBezTo>
                    <a:lnTo>
                      <a:pt x="134" y="161"/>
                    </a:lnTo>
                    <a:lnTo>
                      <a:pt x="134" y="161"/>
                    </a:lnTo>
                    <a:cubicBezTo>
                      <a:pt x="98" y="161"/>
                      <a:pt x="63" y="179"/>
                      <a:pt x="36" y="206"/>
                    </a:cubicBezTo>
                    <a:lnTo>
                      <a:pt x="36" y="206"/>
                    </a:lnTo>
                    <a:cubicBezTo>
                      <a:pt x="9" y="233"/>
                      <a:pt x="0" y="259"/>
                      <a:pt x="0" y="295"/>
                    </a:cubicBezTo>
                    <a:lnTo>
                      <a:pt x="0" y="295"/>
                    </a:lnTo>
                    <a:cubicBezTo>
                      <a:pt x="0" y="331"/>
                      <a:pt x="9" y="366"/>
                      <a:pt x="36" y="393"/>
                    </a:cubicBezTo>
                    <a:lnTo>
                      <a:pt x="36" y="393"/>
                    </a:lnTo>
                    <a:cubicBezTo>
                      <a:pt x="63" y="420"/>
                      <a:pt x="98" y="429"/>
                      <a:pt x="134" y="429"/>
                    </a:cubicBezTo>
                    <a:lnTo>
                      <a:pt x="134" y="429"/>
                    </a:lnTo>
                    <a:cubicBezTo>
                      <a:pt x="170" y="429"/>
                      <a:pt x="197" y="420"/>
                      <a:pt x="223" y="393"/>
                    </a:cubicBezTo>
                    <a:lnTo>
                      <a:pt x="223" y="393"/>
                    </a:lnTo>
                    <a:cubicBezTo>
                      <a:pt x="357" y="474"/>
                      <a:pt x="892" y="937"/>
                      <a:pt x="1017" y="1071"/>
                    </a:cubicBezTo>
                    <a:lnTo>
                      <a:pt x="1017" y="1071"/>
                    </a:lnTo>
                    <a:cubicBezTo>
                      <a:pt x="1196" y="1267"/>
                      <a:pt x="1338" y="1508"/>
                      <a:pt x="1472" y="1740"/>
                    </a:cubicBezTo>
                    <a:lnTo>
                      <a:pt x="1472" y="1740"/>
                    </a:lnTo>
                    <a:cubicBezTo>
                      <a:pt x="1535" y="1856"/>
                      <a:pt x="1597" y="1963"/>
                      <a:pt x="1669" y="2079"/>
                    </a:cubicBezTo>
                    <a:lnTo>
                      <a:pt x="1669" y="2079"/>
                    </a:lnTo>
                    <a:cubicBezTo>
                      <a:pt x="1669" y="2079"/>
                      <a:pt x="1677" y="2079"/>
                      <a:pt x="1677" y="2079"/>
                    </a:cubicBezTo>
                    <a:lnTo>
                      <a:pt x="1677" y="2079"/>
                    </a:lnTo>
                    <a:cubicBezTo>
                      <a:pt x="1686" y="2079"/>
                      <a:pt x="1686" y="2079"/>
                      <a:pt x="1686" y="2079"/>
                    </a:cubicBezTo>
                    <a:lnTo>
                      <a:pt x="1686" y="2079"/>
                    </a:lnTo>
                    <a:cubicBezTo>
                      <a:pt x="1695" y="2079"/>
                      <a:pt x="1695" y="2061"/>
                      <a:pt x="1695" y="2061"/>
                    </a:cubicBezTo>
                    <a:lnTo>
                      <a:pt x="1695" y="2061"/>
                    </a:lnTo>
                    <a:cubicBezTo>
                      <a:pt x="1624" y="1954"/>
                      <a:pt x="1561" y="1838"/>
                      <a:pt x="1499" y="1722"/>
                    </a:cubicBezTo>
                    <a:lnTo>
                      <a:pt x="1499" y="1722"/>
                    </a:lnTo>
                    <a:cubicBezTo>
                      <a:pt x="1365" y="1491"/>
                      <a:pt x="1222" y="1250"/>
                      <a:pt x="1035" y="1044"/>
                    </a:cubicBezTo>
                    <a:lnTo>
                      <a:pt x="1035" y="1044"/>
                    </a:lnTo>
                    <a:cubicBezTo>
                      <a:pt x="999" y="1000"/>
                      <a:pt x="919" y="928"/>
                      <a:pt x="830" y="848"/>
                    </a:cubicBezTo>
                    <a:lnTo>
                      <a:pt x="830" y="848"/>
                    </a:lnTo>
                    <a:cubicBezTo>
                      <a:pt x="830" y="848"/>
                      <a:pt x="830" y="848"/>
                      <a:pt x="830" y="848"/>
                    </a:cubicBezTo>
                    <a:lnTo>
                      <a:pt x="830" y="848"/>
                    </a:lnTo>
                    <a:lnTo>
                      <a:pt x="857" y="821"/>
                    </a:lnTo>
                    <a:cubicBezTo>
                      <a:pt x="946" y="750"/>
                      <a:pt x="1008" y="705"/>
                      <a:pt x="1017" y="572"/>
                    </a:cubicBezTo>
                    <a:lnTo>
                      <a:pt x="1017" y="572"/>
                    </a:lnTo>
                    <a:cubicBezTo>
                      <a:pt x="1026" y="438"/>
                      <a:pt x="982" y="349"/>
                      <a:pt x="937" y="250"/>
                    </a:cubicBezTo>
                    <a:lnTo>
                      <a:pt x="937" y="250"/>
                    </a:lnTo>
                    <a:cubicBezTo>
                      <a:pt x="928" y="224"/>
                      <a:pt x="910" y="197"/>
                      <a:pt x="901" y="170"/>
                    </a:cubicBezTo>
                    <a:lnTo>
                      <a:pt x="901" y="170"/>
                    </a:lnTo>
                    <a:cubicBezTo>
                      <a:pt x="910" y="170"/>
                      <a:pt x="910" y="161"/>
                      <a:pt x="919" y="161"/>
                    </a:cubicBezTo>
                    <a:lnTo>
                      <a:pt x="919" y="161"/>
                    </a:lnTo>
                    <a:cubicBezTo>
                      <a:pt x="937" y="143"/>
                      <a:pt x="946" y="117"/>
                      <a:pt x="946" y="90"/>
                    </a:cubicBezTo>
                    <a:lnTo>
                      <a:pt x="946" y="90"/>
                    </a:lnTo>
                    <a:cubicBezTo>
                      <a:pt x="946" y="63"/>
                      <a:pt x="937" y="45"/>
                      <a:pt x="919" y="27"/>
                    </a:cubicBezTo>
                    <a:lnTo>
                      <a:pt x="919" y="27"/>
                    </a:lnTo>
                    <a:cubicBezTo>
                      <a:pt x="901" y="10"/>
                      <a:pt x="875" y="1"/>
                      <a:pt x="848" y="1"/>
                    </a:cubicBezTo>
                    <a:lnTo>
                      <a:pt x="848" y="1"/>
                    </a:lnTo>
                    <a:cubicBezTo>
                      <a:pt x="830" y="1"/>
                      <a:pt x="803" y="10"/>
                      <a:pt x="785" y="27"/>
                    </a:cubicBezTo>
                    <a:moveTo>
                      <a:pt x="803" y="135"/>
                    </a:moveTo>
                    <a:cubicBezTo>
                      <a:pt x="785" y="108"/>
                      <a:pt x="785" y="72"/>
                      <a:pt x="803" y="45"/>
                    </a:cubicBezTo>
                    <a:lnTo>
                      <a:pt x="803" y="45"/>
                    </a:lnTo>
                    <a:cubicBezTo>
                      <a:pt x="821" y="36"/>
                      <a:pt x="830" y="27"/>
                      <a:pt x="848" y="27"/>
                    </a:cubicBezTo>
                    <a:lnTo>
                      <a:pt x="848" y="27"/>
                    </a:lnTo>
                    <a:cubicBezTo>
                      <a:pt x="866" y="27"/>
                      <a:pt x="883" y="36"/>
                      <a:pt x="892" y="45"/>
                    </a:cubicBezTo>
                    <a:lnTo>
                      <a:pt x="892" y="45"/>
                    </a:lnTo>
                    <a:cubicBezTo>
                      <a:pt x="910" y="63"/>
                      <a:pt x="910" y="72"/>
                      <a:pt x="910" y="90"/>
                    </a:cubicBezTo>
                    <a:lnTo>
                      <a:pt x="910" y="90"/>
                    </a:lnTo>
                    <a:cubicBezTo>
                      <a:pt x="910" y="108"/>
                      <a:pt x="910" y="126"/>
                      <a:pt x="892" y="135"/>
                    </a:cubicBezTo>
                    <a:lnTo>
                      <a:pt x="892" y="135"/>
                    </a:lnTo>
                    <a:cubicBezTo>
                      <a:pt x="883" y="152"/>
                      <a:pt x="866" y="152"/>
                      <a:pt x="848" y="152"/>
                    </a:cubicBezTo>
                    <a:lnTo>
                      <a:pt x="848" y="152"/>
                    </a:lnTo>
                    <a:cubicBezTo>
                      <a:pt x="839" y="152"/>
                      <a:pt x="821" y="152"/>
                      <a:pt x="803" y="135"/>
                    </a:cubicBezTo>
                    <a:close/>
                    <a:moveTo>
                      <a:pt x="63" y="366"/>
                    </a:moveTo>
                    <a:cubicBezTo>
                      <a:pt x="45" y="349"/>
                      <a:pt x="27" y="322"/>
                      <a:pt x="27" y="295"/>
                    </a:cubicBezTo>
                    <a:lnTo>
                      <a:pt x="27" y="295"/>
                    </a:lnTo>
                    <a:cubicBezTo>
                      <a:pt x="27" y="268"/>
                      <a:pt x="45" y="242"/>
                      <a:pt x="63" y="224"/>
                    </a:cubicBezTo>
                    <a:lnTo>
                      <a:pt x="63" y="224"/>
                    </a:lnTo>
                    <a:cubicBezTo>
                      <a:pt x="81" y="206"/>
                      <a:pt x="107" y="197"/>
                      <a:pt x="134" y="197"/>
                    </a:cubicBezTo>
                    <a:lnTo>
                      <a:pt x="134" y="197"/>
                    </a:lnTo>
                    <a:cubicBezTo>
                      <a:pt x="161" y="197"/>
                      <a:pt x="188" y="206"/>
                      <a:pt x="205" y="224"/>
                    </a:cubicBezTo>
                    <a:lnTo>
                      <a:pt x="205" y="224"/>
                    </a:lnTo>
                    <a:cubicBezTo>
                      <a:pt x="241" y="268"/>
                      <a:pt x="241" y="331"/>
                      <a:pt x="205" y="366"/>
                    </a:cubicBezTo>
                    <a:lnTo>
                      <a:pt x="205" y="366"/>
                    </a:lnTo>
                    <a:cubicBezTo>
                      <a:pt x="188" y="393"/>
                      <a:pt x="161" y="402"/>
                      <a:pt x="134" y="402"/>
                    </a:cubicBezTo>
                    <a:lnTo>
                      <a:pt x="134" y="402"/>
                    </a:lnTo>
                    <a:cubicBezTo>
                      <a:pt x="107" y="402"/>
                      <a:pt x="81" y="393"/>
                      <a:pt x="63" y="366"/>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276;p49">
              <a:extLst>
                <a:ext uri="{FF2B5EF4-FFF2-40B4-BE49-F238E27FC236}">
                  <a16:creationId xmlns:a16="http://schemas.microsoft.com/office/drawing/2014/main" id="{27E0ACE7-D125-B732-58D5-5BB06C76BAE8}"/>
                </a:ext>
              </a:extLst>
            </p:cNvPr>
            <p:cNvGrpSpPr/>
            <p:nvPr/>
          </p:nvGrpSpPr>
          <p:grpSpPr>
            <a:xfrm>
              <a:off x="3499776" y="2414214"/>
              <a:ext cx="2144458" cy="2190009"/>
              <a:chOff x="5192088" y="2349162"/>
              <a:chExt cx="972499" cy="993156"/>
            </a:xfrm>
          </p:grpSpPr>
          <p:sp>
            <p:nvSpPr>
              <p:cNvPr id="5" name="Google Shape;1277;p49">
                <a:extLst>
                  <a:ext uri="{FF2B5EF4-FFF2-40B4-BE49-F238E27FC236}">
                    <a16:creationId xmlns:a16="http://schemas.microsoft.com/office/drawing/2014/main" id="{5DB4EB44-7812-58AE-0AC3-9009FD2DBFC5}"/>
                  </a:ext>
                </a:extLst>
              </p:cNvPr>
              <p:cNvSpPr/>
              <p:nvPr/>
            </p:nvSpPr>
            <p:spPr>
              <a:xfrm>
                <a:off x="5192088" y="2349162"/>
                <a:ext cx="972499" cy="993156"/>
              </a:xfrm>
              <a:custGeom>
                <a:avLst/>
                <a:gdLst/>
                <a:ahLst/>
                <a:cxnLst/>
                <a:rect l="l" t="t" r="r" b="b"/>
                <a:pathLst>
                  <a:path w="22268" h="22741" extrusionOk="0">
                    <a:moveTo>
                      <a:pt x="22267" y="4747"/>
                    </a:moveTo>
                    <a:lnTo>
                      <a:pt x="18850" y="18646"/>
                    </a:lnTo>
                    <a:cubicBezTo>
                      <a:pt x="18850" y="18762"/>
                      <a:pt x="18770" y="18878"/>
                      <a:pt x="18600" y="18967"/>
                    </a:cubicBezTo>
                    <a:lnTo>
                      <a:pt x="11749" y="22562"/>
                    </a:lnTo>
                    <a:cubicBezTo>
                      <a:pt x="11410" y="22740"/>
                      <a:pt x="10857" y="22740"/>
                      <a:pt x="10518" y="22562"/>
                    </a:cubicBezTo>
                    <a:lnTo>
                      <a:pt x="3667" y="18967"/>
                    </a:lnTo>
                    <a:cubicBezTo>
                      <a:pt x="3497" y="18878"/>
                      <a:pt x="3417" y="18762"/>
                      <a:pt x="3417" y="18646"/>
                    </a:cubicBezTo>
                    <a:lnTo>
                      <a:pt x="0" y="4747"/>
                    </a:lnTo>
                    <a:cubicBezTo>
                      <a:pt x="0" y="4622"/>
                      <a:pt x="89" y="4506"/>
                      <a:pt x="259" y="4417"/>
                    </a:cubicBezTo>
                    <a:lnTo>
                      <a:pt x="7110" y="822"/>
                    </a:lnTo>
                    <a:cubicBezTo>
                      <a:pt x="8654" y="1"/>
                      <a:pt x="13560" y="1"/>
                      <a:pt x="15157" y="822"/>
                    </a:cubicBezTo>
                    <a:lnTo>
                      <a:pt x="22008" y="4417"/>
                    </a:lnTo>
                    <a:cubicBezTo>
                      <a:pt x="22178" y="4506"/>
                      <a:pt x="22267" y="4622"/>
                      <a:pt x="22267" y="4747"/>
                    </a:cubicBezTo>
                    <a:close/>
                  </a:path>
                </a:pathLst>
              </a:custGeom>
              <a:gradFill>
                <a:gsLst>
                  <a:gs pos="0">
                    <a:schemeClr val="accent3"/>
                  </a:gs>
                  <a:gs pos="83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8;p49">
                <a:extLst>
                  <a:ext uri="{FF2B5EF4-FFF2-40B4-BE49-F238E27FC236}">
                    <a16:creationId xmlns:a16="http://schemas.microsoft.com/office/drawing/2014/main" id="{BEBE89BF-48C3-03BB-ED52-95D3F6331EF5}"/>
                  </a:ext>
                </a:extLst>
              </p:cNvPr>
              <p:cNvSpPr/>
              <p:nvPr/>
            </p:nvSpPr>
            <p:spPr>
              <a:xfrm>
                <a:off x="5869199" y="2504638"/>
                <a:ext cx="110317" cy="373662"/>
              </a:xfrm>
              <a:custGeom>
                <a:avLst/>
                <a:gdLst/>
                <a:ahLst/>
                <a:cxnLst/>
                <a:rect l="l" t="t" r="r" b="b"/>
                <a:pathLst>
                  <a:path w="2526" h="8556" extrusionOk="0">
                    <a:moveTo>
                      <a:pt x="2526" y="8556"/>
                    </a:moveTo>
                    <a:lnTo>
                      <a:pt x="2526" y="2516"/>
                    </a:lnTo>
                    <a:lnTo>
                      <a:pt x="1" y="0"/>
                    </a:lnTo>
                    <a:lnTo>
                      <a:pt x="1" y="6031"/>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p49">
                <a:extLst>
                  <a:ext uri="{FF2B5EF4-FFF2-40B4-BE49-F238E27FC236}">
                    <a16:creationId xmlns:a16="http://schemas.microsoft.com/office/drawing/2014/main" id="{0DC2ECA6-8DEB-D9D2-FF5B-0880A5B83958}"/>
                  </a:ext>
                </a:extLst>
              </p:cNvPr>
              <p:cNvSpPr/>
              <p:nvPr/>
            </p:nvSpPr>
            <p:spPr>
              <a:xfrm>
                <a:off x="5878195" y="2535427"/>
                <a:ext cx="91974" cy="107172"/>
              </a:xfrm>
              <a:custGeom>
                <a:avLst/>
                <a:gdLst/>
                <a:ahLst/>
                <a:cxnLst/>
                <a:rect l="l" t="t" r="r" b="b"/>
                <a:pathLst>
                  <a:path w="2106" h="2454" extrusionOk="0">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0;p49">
                <a:extLst>
                  <a:ext uri="{FF2B5EF4-FFF2-40B4-BE49-F238E27FC236}">
                    <a16:creationId xmlns:a16="http://schemas.microsoft.com/office/drawing/2014/main" id="{71D63A7F-EC42-F103-39CD-673F7858A2A1}"/>
                  </a:ext>
                </a:extLst>
              </p:cNvPr>
              <p:cNvSpPr/>
              <p:nvPr/>
            </p:nvSpPr>
            <p:spPr>
              <a:xfrm>
                <a:off x="5878195" y="2572812"/>
                <a:ext cx="91974" cy="106779"/>
              </a:xfrm>
              <a:custGeom>
                <a:avLst/>
                <a:gdLst/>
                <a:ahLst/>
                <a:cxnLst/>
                <a:rect l="l" t="t" r="r" b="b"/>
                <a:pathLst>
                  <a:path w="2106" h="2445" extrusionOk="0">
                    <a:moveTo>
                      <a:pt x="2105" y="2445"/>
                    </a:moveTo>
                    <a:lnTo>
                      <a:pt x="2105" y="2106"/>
                    </a:lnTo>
                    <a:lnTo>
                      <a:pt x="0" y="1"/>
                    </a:lnTo>
                    <a:lnTo>
                      <a:pt x="0" y="340"/>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1;p49">
                <a:extLst>
                  <a:ext uri="{FF2B5EF4-FFF2-40B4-BE49-F238E27FC236}">
                    <a16:creationId xmlns:a16="http://schemas.microsoft.com/office/drawing/2014/main" id="{A864D920-2666-85E2-17F0-DA56E0887EF1}"/>
                  </a:ext>
                </a:extLst>
              </p:cNvPr>
              <p:cNvSpPr/>
              <p:nvPr/>
            </p:nvSpPr>
            <p:spPr>
              <a:xfrm>
                <a:off x="5878195" y="2609846"/>
                <a:ext cx="91974" cy="107172"/>
              </a:xfrm>
              <a:custGeom>
                <a:avLst/>
                <a:gdLst/>
                <a:ahLst/>
                <a:cxnLst/>
                <a:rect l="l" t="t" r="r" b="b"/>
                <a:pathLst>
                  <a:path w="2106" h="2454" extrusionOk="0">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2;p49">
                <a:extLst>
                  <a:ext uri="{FF2B5EF4-FFF2-40B4-BE49-F238E27FC236}">
                    <a16:creationId xmlns:a16="http://schemas.microsoft.com/office/drawing/2014/main" id="{DE09F8E8-31BA-0CE6-2E61-4F76EAEA0AF2}"/>
                  </a:ext>
                </a:extLst>
              </p:cNvPr>
              <p:cNvSpPr/>
              <p:nvPr/>
            </p:nvSpPr>
            <p:spPr>
              <a:xfrm>
                <a:off x="5878195" y="2647231"/>
                <a:ext cx="91974" cy="107172"/>
              </a:xfrm>
              <a:custGeom>
                <a:avLst/>
                <a:gdLst/>
                <a:ahLst/>
                <a:cxnLst/>
                <a:rect l="l" t="t" r="r" b="b"/>
                <a:pathLst>
                  <a:path w="2106" h="2454" extrusionOk="0">
                    <a:moveTo>
                      <a:pt x="2105" y="2454"/>
                    </a:moveTo>
                    <a:lnTo>
                      <a:pt x="2105" y="2106"/>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3;p49">
                <a:extLst>
                  <a:ext uri="{FF2B5EF4-FFF2-40B4-BE49-F238E27FC236}">
                    <a16:creationId xmlns:a16="http://schemas.microsoft.com/office/drawing/2014/main" id="{0111971F-8565-9104-5B8C-00A15AF70FAF}"/>
                  </a:ext>
                </a:extLst>
              </p:cNvPr>
              <p:cNvSpPr/>
              <p:nvPr/>
            </p:nvSpPr>
            <p:spPr>
              <a:xfrm>
                <a:off x="5878195" y="2684615"/>
                <a:ext cx="91974" cy="107216"/>
              </a:xfrm>
              <a:custGeom>
                <a:avLst/>
                <a:gdLst/>
                <a:ahLst/>
                <a:cxnLst/>
                <a:rect l="l" t="t" r="r" b="b"/>
                <a:pathLst>
                  <a:path w="2106" h="2455" extrusionOk="0">
                    <a:moveTo>
                      <a:pt x="2105" y="2454"/>
                    </a:moveTo>
                    <a:lnTo>
                      <a:pt x="2105" y="2106"/>
                    </a:lnTo>
                    <a:lnTo>
                      <a:pt x="0" y="1"/>
                    </a:lnTo>
                    <a:lnTo>
                      <a:pt x="0" y="349"/>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4;p49">
                <a:extLst>
                  <a:ext uri="{FF2B5EF4-FFF2-40B4-BE49-F238E27FC236}">
                    <a16:creationId xmlns:a16="http://schemas.microsoft.com/office/drawing/2014/main" id="{107B7431-0192-B3F6-FB5D-80672F5F919E}"/>
                  </a:ext>
                </a:extLst>
              </p:cNvPr>
              <p:cNvSpPr/>
              <p:nvPr/>
            </p:nvSpPr>
            <p:spPr>
              <a:xfrm>
                <a:off x="5878195" y="2722043"/>
                <a:ext cx="91974" cy="106779"/>
              </a:xfrm>
              <a:custGeom>
                <a:avLst/>
                <a:gdLst/>
                <a:ahLst/>
                <a:cxnLst/>
                <a:rect l="l" t="t" r="r" b="b"/>
                <a:pathLst>
                  <a:path w="2106" h="2445" extrusionOk="0">
                    <a:moveTo>
                      <a:pt x="2105" y="2445"/>
                    </a:moveTo>
                    <a:lnTo>
                      <a:pt x="2105" y="2106"/>
                    </a:lnTo>
                    <a:lnTo>
                      <a:pt x="0" y="0"/>
                    </a:lnTo>
                    <a:lnTo>
                      <a:pt x="0" y="339"/>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5;p49">
                <a:extLst>
                  <a:ext uri="{FF2B5EF4-FFF2-40B4-BE49-F238E27FC236}">
                    <a16:creationId xmlns:a16="http://schemas.microsoft.com/office/drawing/2014/main" id="{52164FC5-DF1A-5322-19C6-FF3AFB4557F2}"/>
                  </a:ext>
                </a:extLst>
              </p:cNvPr>
              <p:cNvSpPr/>
              <p:nvPr/>
            </p:nvSpPr>
            <p:spPr>
              <a:xfrm>
                <a:off x="5324942" y="2446203"/>
                <a:ext cx="74811" cy="252864"/>
              </a:xfrm>
              <a:custGeom>
                <a:avLst/>
                <a:gdLst/>
                <a:ahLst/>
                <a:cxnLst/>
                <a:rect l="l" t="t" r="r" b="b"/>
                <a:pathLst>
                  <a:path w="1713" h="5790" extrusionOk="0">
                    <a:moveTo>
                      <a:pt x="0" y="5790"/>
                    </a:moveTo>
                    <a:lnTo>
                      <a:pt x="0" y="1704"/>
                    </a:lnTo>
                    <a:lnTo>
                      <a:pt x="1713" y="0"/>
                    </a:lnTo>
                    <a:lnTo>
                      <a:pt x="1713" y="4077"/>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6;p49">
                <a:extLst>
                  <a:ext uri="{FF2B5EF4-FFF2-40B4-BE49-F238E27FC236}">
                    <a16:creationId xmlns:a16="http://schemas.microsoft.com/office/drawing/2014/main" id="{41AA8437-7999-8390-206B-C9460E1F2266}"/>
                  </a:ext>
                </a:extLst>
              </p:cNvPr>
              <p:cNvSpPr/>
              <p:nvPr/>
            </p:nvSpPr>
            <p:spPr>
              <a:xfrm>
                <a:off x="5331144" y="2466817"/>
                <a:ext cx="62408" cy="72540"/>
              </a:xfrm>
              <a:custGeom>
                <a:avLst/>
                <a:gdLst/>
                <a:ahLst/>
                <a:cxnLst/>
                <a:rect l="l" t="t" r="r" b="b"/>
                <a:pathLst>
                  <a:path w="1429" h="1661" extrusionOk="0">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7;p49">
                <a:extLst>
                  <a:ext uri="{FF2B5EF4-FFF2-40B4-BE49-F238E27FC236}">
                    <a16:creationId xmlns:a16="http://schemas.microsoft.com/office/drawing/2014/main" id="{7761122D-BF6F-05AE-C970-8F5EB7BF0E1F}"/>
                  </a:ext>
                </a:extLst>
              </p:cNvPr>
              <p:cNvSpPr/>
              <p:nvPr/>
            </p:nvSpPr>
            <p:spPr>
              <a:xfrm>
                <a:off x="5331144" y="2492147"/>
                <a:ext cx="62408" cy="72540"/>
              </a:xfrm>
              <a:custGeom>
                <a:avLst/>
                <a:gdLst/>
                <a:ahLst/>
                <a:cxnLst/>
                <a:rect l="l" t="t" r="r" b="b"/>
                <a:pathLst>
                  <a:path w="1429" h="1661" extrusionOk="0">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8;p49">
                <a:extLst>
                  <a:ext uri="{FF2B5EF4-FFF2-40B4-BE49-F238E27FC236}">
                    <a16:creationId xmlns:a16="http://schemas.microsoft.com/office/drawing/2014/main" id="{36DD4DD9-2D44-E558-9042-7B4D6738385A}"/>
                  </a:ext>
                </a:extLst>
              </p:cNvPr>
              <p:cNvSpPr/>
              <p:nvPr/>
            </p:nvSpPr>
            <p:spPr>
              <a:xfrm>
                <a:off x="5331144" y="2517478"/>
                <a:ext cx="62408" cy="72540"/>
              </a:xfrm>
              <a:custGeom>
                <a:avLst/>
                <a:gdLst/>
                <a:ahLst/>
                <a:cxnLst/>
                <a:rect l="l" t="t" r="r" b="b"/>
                <a:pathLst>
                  <a:path w="1429" h="1661" extrusionOk="0">
                    <a:moveTo>
                      <a:pt x="1" y="1660"/>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9;p49">
                <a:extLst>
                  <a:ext uri="{FF2B5EF4-FFF2-40B4-BE49-F238E27FC236}">
                    <a16:creationId xmlns:a16="http://schemas.microsoft.com/office/drawing/2014/main" id="{4C654887-D399-8785-B213-80F933C4B170}"/>
                  </a:ext>
                </a:extLst>
              </p:cNvPr>
              <p:cNvSpPr/>
              <p:nvPr/>
            </p:nvSpPr>
            <p:spPr>
              <a:xfrm>
                <a:off x="5331144" y="2542808"/>
                <a:ext cx="62408" cy="72103"/>
              </a:xfrm>
              <a:custGeom>
                <a:avLst/>
                <a:gdLst/>
                <a:ahLst/>
                <a:cxnLst/>
                <a:rect l="l" t="t" r="r" b="b"/>
                <a:pathLst>
                  <a:path w="1429" h="1651" extrusionOk="0">
                    <a:moveTo>
                      <a:pt x="1" y="1651"/>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0;p49">
                <a:extLst>
                  <a:ext uri="{FF2B5EF4-FFF2-40B4-BE49-F238E27FC236}">
                    <a16:creationId xmlns:a16="http://schemas.microsoft.com/office/drawing/2014/main" id="{8FE12EF7-5204-7645-1EFA-F0698121BACC}"/>
                  </a:ext>
                </a:extLst>
              </p:cNvPr>
              <p:cNvSpPr/>
              <p:nvPr/>
            </p:nvSpPr>
            <p:spPr>
              <a:xfrm>
                <a:off x="5331144" y="2567745"/>
                <a:ext cx="62408" cy="72496"/>
              </a:xfrm>
              <a:custGeom>
                <a:avLst/>
                <a:gdLst/>
                <a:ahLst/>
                <a:cxnLst/>
                <a:rect l="l" t="t" r="r" b="b"/>
                <a:pathLst>
                  <a:path w="1429" h="1660" extrusionOk="0">
                    <a:moveTo>
                      <a:pt x="1" y="1660"/>
                    </a:moveTo>
                    <a:lnTo>
                      <a:pt x="1" y="1428"/>
                    </a:lnTo>
                    <a:lnTo>
                      <a:pt x="1428" y="1"/>
                    </a:lnTo>
                    <a:lnTo>
                      <a:pt x="1428" y="241"/>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1;p49">
                <a:extLst>
                  <a:ext uri="{FF2B5EF4-FFF2-40B4-BE49-F238E27FC236}">
                    <a16:creationId xmlns:a16="http://schemas.microsoft.com/office/drawing/2014/main" id="{6AB691B1-D2C3-62D4-14FB-772A89F192F8}"/>
                  </a:ext>
                </a:extLst>
              </p:cNvPr>
              <p:cNvSpPr/>
              <p:nvPr/>
            </p:nvSpPr>
            <p:spPr>
              <a:xfrm>
                <a:off x="5331144" y="2593076"/>
                <a:ext cx="62408" cy="72496"/>
              </a:xfrm>
              <a:custGeom>
                <a:avLst/>
                <a:gdLst/>
                <a:ahLst/>
                <a:cxnLst/>
                <a:rect l="l" t="t" r="r" b="b"/>
                <a:pathLst>
                  <a:path w="1429" h="1660" extrusionOk="0">
                    <a:moveTo>
                      <a:pt x="1" y="1660"/>
                    </a:moveTo>
                    <a:lnTo>
                      <a:pt x="1" y="1428"/>
                    </a:lnTo>
                    <a:lnTo>
                      <a:pt x="1428" y="0"/>
                    </a:lnTo>
                    <a:lnTo>
                      <a:pt x="1428" y="232"/>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2;p49">
                <a:extLst>
                  <a:ext uri="{FF2B5EF4-FFF2-40B4-BE49-F238E27FC236}">
                    <a16:creationId xmlns:a16="http://schemas.microsoft.com/office/drawing/2014/main" id="{7934871C-906D-C4E8-5CD0-359E976E7DA5}"/>
                  </a:ext>
                </a:extLst>
              </p:cNvPr>
              <p:cNvSpPr/>
              <p:nvPr/>
            </p:nvSpPr>
            <p:spPr>
              <a:xfrm>
                <a:off x="5254410" y="2771131"/>
                <a:ext cx="40965" cy="154295"/>
              </a:xfrm>
              <a:custGeom>
                <a:avLst/>
                <a:gdLst/>
                <a:ahLst/>
                <a:cxnLst/>
                <a:rect l="l" t="t" r="r" b="b"/>
                <a:pathLst>
                  <a:path w="938" h="3533" extrusionOk="0">
                    <a:moveTo>
                      <a:pt x="732" y="3372"/>
                    </a:moveTo>
                    <a:cubicBezTo>
                      <a:pt x="598" y="3533"/>
                      <a:pt x="455" y="3444"/>
                      <a:pt x="411" y="3167"/>
                    </a:cubicBezTo>
                    <a:lnTo>
                      <a:pt x="45" y="946"/>
                    </a:lnTo>
                    <a:cubicBezTo>
                      <a:pt x="0" y="669"/>
                      <a:pt x="72" y="321"/>
                      <a:pt x="206" y="161"/>
                    </a:cubicBezTo>
                    <a:cubicBezTo>
                      <a:pt x="339" y="0"/>
                      <a:pt x="482" y="98"/>
                      <a:pt x="527" y="366"/>
                    </a:cubicBezTo>
                    <a:lnTo>
                      <a:pt x="893" y="2596"/>
                    </a:lnTo>
                    <a:cubicBezTo>
                      <a:pt x="937" y="2864"/>
                      <a:pt x="866" y="3212"/>
                      <a:pt x="732" y="3372"/>
                    </a:cubicBezTo>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3;p49">
                <a:extLst>
                  <a:ext uri="{FF2B5EF4-FFF2-40B4-BE49-F238E27FC236}">
                    <a16:creationId xmlns:a16="http://schemas.microsoft.com/office/drawing/2014/main" id="{B5BD35DB-B508-102C-5D66-6659A417C2A4}"/>
                  </a:ext>
                </a:extLst>
              </p:cNvPr>
              <p:cNvSpPr/>
              <p:nvPr/>
            </p:nvSpPr>
            <p:spPr>
              <a:xfrm>
                <a:off x="6042975" y="2643737"/>
                <a:ext cx="32798" cy="99355"/>
              </a:xfrm>
              <a:custGeom>
                <a:avLst/>
                <a:gdLst/>
                <a:ahLst/>
                <a:cxnLst/>
                <a:rect l="l" t="t" r="r" b="b"/>
                <a:pathLst>
                  <a:path w="751" h="2275" extrusionOk="0">
                    <a:moveTo>
                      <a:pt x="206" y="2114"/>
                    </a:moveTo>
                    <a:cubicBezTo>
                      <a:pt x="340" y="2275"/>
                      <a:pt x="482" y="2186"/>
                      <a:pt x="527" y="1918"/>
                    </a:cubicBezTo>
                    <a:lnTo>
                      <a:pt x="705" y="937"/>
                    </a:lnTo>
                    <a:cubicBezTo>
                      <a:pt x="750" y="669"/>
                      <a:pt x="679" y="321"/>
                      <a:pt x="545" y="161"/>
                    </a:cubicBezTo>
                    <a:cubicBezTo>
                      <a:pt x="411" y="0"/>
                      <a:pt x="268" y="89"/>
                      <a:pt x="224" y="357"/>
                    </a:cubicBezTo>
                    <a:lnTo>
                      <a:pt x="45" y="1338"/>
                    </a:lnTo>
                    <a:cubicBezTo>
                      <a:pt x="1" y="1606"/>
                      <a:pt x="72" y="1954"/>
                      <a:pt x="206" y="2114"/>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4;p49">
                <a:extLst>
                  <a:ext uri="{FF2B5EF4-FFF2-40B4-BE49-F238E27FC236}">
                    <a16:creationId xmlns:a16="http://schemas.microsoft.com/office/drawing/2014/main" id="{CBF9F814-BDAC-E636-D262-7EA15DD643EC}"/>
                  </a:ext>
                </a:extLst>
              </p:cNvPr>
              <p:cNvSpPr/>
              <p:nvPr/>
            </p:nvSpPr>
            <p:spPr>
              <a:xfrm>
                <a:off x="5993493" y="2865028"/>
                <a:ext cx="15635" cy="63937"/>
              </a:xfrm>
              <a:custGeom>
                <a:avLst/>
                <a:gdLst/>
                <a:ahLst/>
                <a:cxnLst/>
                <a:rect l="l" t="t" r="r" b="b"/>
                <a:pathLst>
                  <a:path w="358" h="1464" extrusionOk="0">
                    <a:moveTo>
                      <a:pt x="63" y="1410"/>
                    </a:moveTo>
                    <a:cubicBezTo>
                      <a:pt x="108" y="1463"/>
                      <a:pt x="152" y="1428"/>
                      <a:pt x="170" y="1347"/>
                    </a:cubicBezTo>
                    <a:lnTo>
                      <a:pt x="340" y="304"/>
                    </a:lnTo>
                    <a:cubicBezTo>
                      <a:pt x="358" y="214"/>
                      <a:pt x="331" y="107"/>
                      <a:pt x="295" y="54"/>
                    </a:cubicBezTo>
                    <a:cubicBezTo>
                      <a:pt x="250" y="0"/>
                      <a:pt x="206" y="27"/>
                      <a:pt x="188" y="116"/>
                    </a:cubicBezTo>
                    <a:lnTo>
                      <a:pt x="19" y="1160"/>
                    </a:lnTo>
                    <a:cubicBezTo>
                      <a:pt x="1" y="1240"/>
                      <a:pt x="27" y="1356"/>
                      <a:pt x="63" y="141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5;p49">
                <a:extLst>
                  <a:ext uri="{FF2B5EF4-FFF2-40B4-BE49-F238E27FC236}">
                    <a16:creationId xmlns:a16="http://schemas.microsoft.com/office/drawing/2014/main" id="{ED3F3AE5-BC38-40BD-CD7A-4CF142C2E782}"/>
                  </a:ext>
                </a:extLst>
              </p:cNvPr>
              <p:cNvSpPr/>
              <p:nvPr/>
            </p:nvSpPr>
            <p:spPr>
              <a:xfrm>
                <a:off x="5817009" y="2806987"/>
                <a:ext cx="15635" cy="63937"/>
              </a:xfrm>
              <a:custGeom>
                <a:avLst/>
                <a:gdLst/>
                <a:ahLst/>
                <a:cxnLst/>
                <a:rect l="l" t="t" r="r" b="b"/>
                <a:pathLst>
                  <a:path w="358" h="1464" extrusionOk="0">
                    <a:moveTo>
                      <a:pt x="63" y="1410"/>
                    </a:moveTo>
                    <a:cubicBezTo>
                      <a:pt x="107" y="1463"/>
                      <a:pt x="152" y="1436"/>
                      <a:pt x="170" y="1347"/>
                    </a:cubicBezTo>
                    <a:lnTo>
                      <a:pt x="339" y="303"/>
                    </a:lnTo>
                    <a:cubicBezTo>
                      <a:pt x="357" y="214"/>
                      <a:pt x="331" y="107"/>
                      <a:pt x="286" y="54"/>
                    </a:cubicBezTo>
                    <a:cubicBezTo>
                      <a:pt x="250" y="0"/>
                      <a:pt x="197" y="36"/>
                      <a:pt x="188" y="116"/>
                    </a:cubicBezTo>
                    <a:lnTo>
                      <a:pt x="9" y="1160"/>
                    </a:lnTo>
                    <a:cubicBezTo>
                      <a:pt x="0" y="1249"/>
                      <a:pt x="18" y="1356"/>
                      <a:pt x="63" y="1410"/>
                    </a:cubicBezTo>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6;p49">
                <a:extLst>
                  <a:ext uri="{FF2B5EF4-FFF2-40B4-BE49-F238E27FC236}">
                    <a16:creationId xmlns:a16="http://schemas.microsoft.com/office/drawing/2014/main" id="{29DCBBAC-D3A4-4A00-9E85-37C7E1C34FB0}"/>
                  </a:ext>
                </a:extLst>
              </p:cNvPr>
              <p:cNvSpPr/>
              <p:nvPr/>
            </p:nvSpPr>
            <p:spPr>
              <a:xfrm>
                <a:off x="5728964" y="2408775"/>
                <a:ext cx="15635" cy="63543"/>
              </a:xfrm>
              <a:custGeom>
                <a:avLst/>
                <a:gdLst/>
                <a:ahLst/>
                <a:cxnLst/>
                <a:rect l="l" t="t" r="r" b="b"/>
                <a:pathLst>
                  <a:path w="358" h="1455" extrusionOk="0">
                    <a:moveTo>
                      <a:pt x="63" y="1401"/>
                    </a:moveTo>
                    <a:cubicBezTo>
                      <a:pt x="107" y="1455"/>
                      <a:pt x="152" y="1428"/>
                      <a:pt x="170" y="1339"/>
                    </a:cubicBezTo>
                    <a:lnTo>
                      <a:pt x="339" y="295"/>
                    </a:lnTo>
                    <a:cubicBezTo>
                      <a:pt x="357" y="215"/>
                      <a:pt x="330" y="99"/>
                      <a:pt x="286" y="45"/>
                    </a:cubicBezTo>
                    <a:cubicBezTo>
                      <a:pt x="250" y="1"/>
                      <a:pt x="197" y="28"/>
                      <a:pt x="188" y="117"/>
                    </a:cubicBezTo>
                    <a:lnTo>
                      <a:pt x="9" y="1152"/>
                    </a:lnTo>
                    <a:cubicBezTo>
                      <a:pt x="0" y="1241"/>
                      <a:pt x="18" y="1357"/>
                      <a:pt x="63" y="140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7;p49">
                <a:extLst>
                  <a:ext uri="{FF2B5EF4-FFF2-40B4-BE49-F238E27FC236}">
                    <a16:creationId xmlns:a16="http://schemas.microsoft.com/office/drawing/2014/main" id="{C97F196C-4EE8-B39D-3CD8-F6F135EE643D}"/>
                  </a:ext>
                </a:extLst>
              </p:cNvPr>
              <p:cNvSpPr/>
              <p:nvPr/>
            </p:nvSpPr>
            <p:spPr>
              <a:xfrm>
                <a:off x="5830635" y="2982684"/>
                <a:ext cx="54984" cy="224433"/>
              </a:xfrm>
              <a:custGeom>
                <a:avLst/>
                <a:gdLst/>
                <a:ahLst/>
                <a:cxnLst/>
                <a:rect l="l" t="t" r="r" b="b"/>
                <a:pathLst>
                  <a:path w="1259" h="5139" extrusionOk="0">
                    <a:moveTo>
                      <a:pt x="224" y="4960"/>
                    </a:moveTo>
                    <a:cubicBezTo>
                      <a:pt x="375" y="5139"/>
                      <a:pt x="545" y="5041"/>
                      <a:pt x="589" y="4729"/>
                    </a:cubicBezTo>
                    <a:lnTo>
                      <a:pt x="1205" y="1071"/>
                    </a:lnTo>
                    <a:cubicBezTo>
                      <a:pt x="1259" y="759"/>
                      <a:pt x="1178" y="366"/>
                      <a:pt x="1027" y="179"/>
                    </a:cubicBezTo>
                    <a:cubicBezTo>
                      <a:pt x="875" y="0"/>
                      <a:pt x="714" y="107"/>
                      <a:pt x="661" y="411"/>
                    </a:cubicBezTo>
                    <a:lnTo>
                      <a:pt x="45" y="4077"/>
                    </a:lnTo>
                    <a:cubicBezTo>
                      <a:pt x="1" y="4381"/>
                      <a:pt x="81" y="4782"/>
                      <a:pt x="224" y="496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8;p49">
                <a:extLst>
                  <a:ext uri="{FF2B5EF4-FFF2-40B4-BE49-F238E27FC236}">
                    <a16:creationId xmlns:a16="http://schemas.microsoft.com/office/drawing/2014/main" id="{F140D019-9E7E-9D63-BDAA-1177135F8016}"/>
                  </a:ext>
                </a:extLst>
              </p:cNvPr>
              <p:cNvSpPr/>
              <p:nvPr/>
            </p:nvSpPr>
            <p:spPr>
              <a:xfrm>
                <a:off x="5428579" y="2877475"/>
                <a:ext cx="69789" cy="245876"/>
              </a:xfrm>
              <a:custGeom>
                <a:avLst/>
                <a:gdLst/>
                <a:ahLst/>
                <a:cxnLst/>
                <a:rect l="l" t="t" r="r" b="b"/>
                <a:pathLst>
                  <a:path w="1598" h="5630" extrusionOk="0">
                    <a:moveTo>
                      <a:pt x="1276" y="5371"/>
                    </a:moveTo>
                    <a:cubicBezTo>
                      <a:pt x="1062" y="5630"/>
                      <a:pt x="839" y="5478"/>
                      <a:pt x="767" y="5050"/>
                    </a:cubicBezTo>
                    <a:lnTo>
                      <a:pt x="72" y="1499"/>
                    </a:lnTo>
                    <a:cubicBezTo>
                      <a:pt x="0" y="1062"/>
                      <a:pt x="116" y="509"/>
                      <a:pt x="321" y="251"/>
                    </a:cubicBezTo>
                    <a:cubicBezTo>
                      <a:pt x="535" y="1"/>
                      <a:pt x="758" y="143"/>
                      <a:pt x="830" y="572"/>
                    </a:cubicBezTo>
                    <a:lnTo>
                      <a:pt x="1526" y="4131"/>
                    </a:lnTo>
                    <a:cubicBezTo>
                      <a:pt x="1597" y="4559"/>
                      <a:pt x="1490" y="5121"/>
                      <a:pt x="1276" y="537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7657415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Google Shape;415;p32">
            <a:extLst>
              <a:ext uri="{FF2B5EF4-FFF2-40B4-BE49-F238E27FC236}">
                <a16:creationId xmlns:a16="http://schemas.microsoft.com/office/drawing/2014/main" id="{41FDF198-F2FD-B8F2-FCE8-E143F16AA906}"/>
              </a:ext>
            </a:extLst>
          </p:cNvPr>
          <p:cNvSpPr txBox="1">
            <a:spLocks noGrp="1"/>
          </p:cNvSpPr>
          <p:nvPr>
            <p:ph type="title"/>
          </p:nvPr>
        </p:nvSpPr>
        <p:spPr>
          <a:xfrm>
            <a:off x="1205345" y="773054"/>
            <a:ext cx="6733309" cy="814763"/>
          </a:xfrm>
          <a:prstGeom prst="rect">
            <a:avLst/>
          </a:prstGeom>
        </p:spPr>
        <p:txBody>
          <a:bodyPr spcFirstLastPara="1" wrap="square" lIns="91425" tIns="91425" rIns="91425" bIns="91425" anchor="ctr" anchorCtr="0">
            <a:noAutofit/>
          </a:bodyPr>
          <a:lstStyle/>
          <a:p>
            <a:pPr algn="just"/>
            <a:r>
              <a:rPr lang="vi-VN" sz="2000" b="1">
                <a:solidFill>
                  <a:schemeClr val="tx1"/>
                </a:solidFill>
                <a:latin typeface="Montserrat" panose="00000500000000000000" pitchFamily="2" charset="0"/>
              </a:rPr>
              <a:t>Phương án 1: </a:t>
            </a:r>
            <a:r>
              <a:rPr lang="en-US" sz="2000" err="1">
                <a:solidFill>
                  <a:schemeClr val="tx1"/>
                </a:solidFill>
                <a:latin typeface="Montserrat" panose="00000500000000000000" pitchFamily="2" charset="0"/>
              </a:rPr>
              <a:t>Xử</a:t>
            </a:r>
            <a:r>
              <a:rPr lang="en-US" sz="2000">
                <a:solidFill>
                  <a:schemeClr val="tx1"/>
                </a:solidFill>
                <a:latin typeface="Montserrat" panose="00000500000000000000" pitchFamily="2" charset="0"/>
              </a:rPr>
              <a:t> </a:t>
            </a:r>
            <a:r>
              <a:rPr lang="vi-VN" sz="2000">
                <a:solidFill>
                  <a:schemeClr val="tx1"/>
                </a:solidFill>
                <a:latin typeface="Montserrat" panose="00000500000000000000" pitchFamily="2" charset="0"/>
              </a:rPr>
              <a:t>lý hình ảnh để nhận diện cử chỉ của người dùng.</a:t>
            </a:r>
            <a:endParaRPr lang="en-US" sz="2000">
              <a:solidFill>
                <a:schemeClr val="tx1"/>
              </a:solidFill>
              <a:latin typeface="Montserrat" panose="00000500000000000000" pitchFamily="2" charset="0"/>
            </a:endParaRPr>
          </a:p>
        </p:txBody>
      </p:sp>
      <p:pic>
        <p:nvPicPr>
          <p:cNvPr id="1028" name="Picture 4" descr="Hand tracking. Interaction with a user interface in VR » FH JOANNEUM">
            <a:extLst>
              <a:ext uri="{FF2B5EF4-FFF2-40B4-BE49-F238E27FC236}">
                <a16:creationId xmlns:a16="http://schemas.microsoft.com/office/drawing/2014/main" id="{F1F1911C-CE79-B977-4764-C2576DD8B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870361"/>
            <a:ext cx="2566556" cy="256655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145472" y="1654288"/>
            <a:ext cx="6380018" cy="2716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2000">
                <a:latin typeface="Montserrat" panose="00000500000000000000" pitchFamily="2" charset="0"/>
              </a:rPr>
              <a:t>+ </a:t>
            </a:r>
            <a:r>
              <a:rPr lang="vi-VN" sz="2000">
                <a:latin typeface="Montserrat" panose="00000500000000000000" pitchFamily="2" charset="0"/>
              </a:rPr>
              <a:t>Tốc độ trung bình, kích thước cồng kềnh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vì phải có camera.</a:t>
            </a:r>
            <a:endParaRPr lang="en-US" sz="2000">
              <a:latin typeface="Montserrat" panose="00000500000000000000" pitchFamily="2" charset="0"/>
            </a:endParaRPr>
          </a:p>
          <a:p>
            <a:pPr algn="just">
              <a:lnSpc>
                <a:spcPct val="150000"/>
              </a:lnSpc>
            </a:pPr>
            <a:r>
              <a:rPr lang="en-US" sz="2000">
                <a:latin typeface="Montserrat" panose="00000500000000000000" pitchFamily="2" charset="0"/>
              </a:rPr>
              <a:t>+ </a:t>
            </a:r>
            <a:r>
              <a:rPr lang="en-US" sz="2000" err="1">
                <a:latin typeface="Montserrat" panose="00000500000000000000" pitchFamily="2" charset="0"/>
              </a:rPr>
              <a:t>Dễ</a:t>
            </a:r>
            <a:r>
              <a:rPr lang="en-US" sz="2000">
                <a:latin typeface="Montserrat" panose="00000500000000000000" pitchFamily="2" charset="0"/>
              </a:rPr>
              <a:t> </a:t>
            </a:r>
            <a:r>
              <a:rPr lang="vi-VN" sz="2000">
                <a:latin typeface="Montserrat" panose="00000500000000000000" pitchFamily="2" charset="0"/>
              </a:rPr>
              <a:t>bị ảnh hưởng bởi nhiều yếu tố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khách quan</a:t>
            </a:r>
            <a:r>
              <a:rPr lang="en-US" sz="2000">
                <a:latin typeface="Montserrat" panose="00000500000000000000" pitchFamily="2" charset="0"/>
              </a:rPr>
              <a:t>.</a:t>
            </a:r>
          </a:p>
          <a:p>
            <a:pPr algn="just">
              <a:lnSpc>
                <a:spcPct val="150000"/>
              </a:lnSpc>
            </a:pPr>
            <a:r>
              <a:rPr lang="en-US" sz="2000">
                <a:latin typeface="Montserrat" panose="00000500000000000000" pitchFamily="2" charset="0"/>
              </a:rPr>
              <a:t>+ </a:t>
            </a:r>
            <a:r>
              <a:rPr lang="en-US" sz="2000" err="1">
                <a:latin typeface="Montserrat" panose="00000500000000000000" pitchFamily="2" charset="0"/>
              </a:rPr>
              <a:t>Tính</a:t>
            </a:r>
            <a:r>
              <a:rPr lang="en-US" sz="2000">
                <a:latin typeface="Montserrat" panose="00000500000000000000" pitchFamily="2" charset="0"/>
              </a:rPr>
              <a:t> di </a:t>
            </a:r>
            <a:r>
              <a:rPr lang="en-US" sz="2000" err="1">
                <a:latin typeface="Montserrat" panose="00000500000000000000" pitchFamily="2" charset="0"/>
              </a:rPr>
              <a:t>động</a:t>
            </a:r>
            <a:r>
              <a:rPr lang="en-US" sz="2000">
                <a:latin typeface="Montserrat" panose="00000500000000000000" pitchFamily="2" charset="0"/>
              </a:rPr>
              <a:t> </a:t>
            </a:r>
            <a:r>
              <a:rPr lang="en-US" sz="2000" err="1">
                <a:latin typeface="Montserrat" panose="00000500000000000000" pitchFamily="2" charset="0"/>
              </a:rPr>
              <a:t>không</a:t>
            </a:r>
            <a:r>
              <a:rPr lang="en-US" sz="2000">
                <a:latin typeface="Montserrat" panose="00000500000000000000" pitchFamily="2" charset="0"/>
              </a:rPr>
              <a:t> </a:t>
            </a:r>
            <a:r>
              <a:rPr lang="en-US" sz="2000" err="1">
                <a:latin typeface="Montserrat" panose="00000500000000000000" pitchFamily="2" charset="0"/>
              </a:rPr>
              <a:t>cao</a:t>
            </a:r>
            <a:r>
              <a:rPr lang="en-US" sz="2000">
                <a:latin typeface="Montserrat" panose="00000500000000000000" pitchFamily="2" charset="0"/>
              </a:rPr>
              <a:t> </a:t>
            </a:r>
            <a:r>
              <a:rPr lang="en-US" sz="2000" err="1">
                <a:latin typeface="Montserrat" panose="00000500000000000000" pitchFamily="2" charset="0"/>
              </a:rPr>
              <a:t>vì</a:t>
            </a:r>
            <a:r>
              <a:rPr lang="en-US" sz="2000">
                <a:latin typeface="Montserrat" panose="00000500000000000000" pitchFamily="2" charset="0"/>
              </a:rPr>
              <a:t> </a:t>
            </a:r>
            <a:r>
              <a:rPr lang="en-US" sz="2000" err="1">
                <a:latin typeface="Montserrat" panose="00000500000000000000" pitchFamily="2" charset="0"/>
              </a:rPr>
              <a:t>phải</a:t>
            </a:r>
            <a:r>
              <a:rPr lang="en-US" sz="2000">
                <a:latin typeface="Montserrat" panose="00000500000000000000" pitchFamily="2" charset="0"/>
              </a:rPr>
              <a:t> </a:t>
            </a:r>
            <a:r>
              <a:rPr lang="en-US" sz="2000" err="1">
                <a:latin typeface="Montserrat" panose="00000500000000000000" pitchFamily="2" charset="0"/>
              </a:rPr>
              <a:t>đặt</a:t>
            </a:r>
            <a:r>
              <a:rPr lang="en-US" sz="2000">
                <a:latin typeface="Montserrat" panose="00000500000000000000" pitchFamily="2" charset="0"/>
              </a:rPr>
              <a:t> </a:t>
            </a:r>
          </a:p>
          <a:p>
            <a:pPr algn="just">
              <a:lnSpc>
                <a:spcPct val="150000"/>
              </a:lnSpc>
            </a:pPr>
            <a:r>
              <a:rPr lang="en-US" sz="2000">
                <a:latin typeface="Montserrat" panose="00000500000000000000" pitchFamily="2" charset="0"/>
              </a:rPr>
              <a:t>camera ở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góc</a:t>
            </a:r>
            <a:r>
              <a:rPr lang="en-US" sz="2000">
                <a:latin typeface="Montserrat" panose="00000500000000000000" pitchFamily="2" charset="0"/>
              </a:rPr>
              <a:t> </a:t>
            </a:r>
            <a:r>
              <a:rPr lang="en-US" sz="2000" err="1">
                <a:latin typeface="Montserrat" panose="00000500000000000000" pitchFamily="2" charset="0"/>
              </a:rPr>
              <a:t>nhất</a:t>
            </a:r>
            <a:r>
              <a:rPr lang="en-US" sz="2000">
                <a:latin typeface="Montserrat" panose="00000500000000000000" pitchFamily="2" charset="0"/>
              </a:rPr>
              <a:t> </a:t>
            </a:r>
            <a:r>
              <a:rPr lang="en-US" sz="2000" err="1">
                <a:latin typeface="Montserrat" panose="00000500000000000000" pitchFamily="2" charset="0"/>
              </a:rPr>
              <a:t>định</a:t>
            </a:r>
            <a:r>
              <a:rPr lang="en-US" sz="2000">
                <a:latin typeface="Montserrat" panose="00000500000000000000" pitchFamily="2" charset="0"/>
              </a:rPr>
              <a:t>.</a:t>
            </a: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2863562" y="168102"/>
            <a:ext cx="341687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r>
              <a:rPr lang="en-US" sz="2000" b="1">
                <a:solidFill>
                  <a:schemeClr val="tx1"/>
                </a:solidFill>
                <a:latin typeface="Montserrat" panose="00000500000000000000" pitchFamily="2" charset="0"/>
              </a:rPr>
              <a:t>LỰA CHỌN PHƯƠNG ÁN</a:t>
            </a:r>
            <a:endParaRPr lang="en-US" sz="2000">
              <a:solidFill>
                <a:schemeClr val="tx1"/>
              </a:solidFill>
              <a:latin typeface="Montserrat" panose="00000500000000000000" pitchFamily="2" charset="0"/>
            </a:endParaRPr>
          </a:p>
        </p:txBody>
      </p:sp>
    </p:spTree>
    <p:extLst>
      <p:ext uri="{BB962C8B-B14F-4D97-AF65-F5344CB8AC3E}">
        <p14:creationId xmlns:p14="http://schemas.microsoft.com/office/powerpoint/2010/main" val="270615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2389</TotalTime>
  <Words>1049</Words>
  <Application>Microsoft Office PowerPoint</Application>
  <PresentationFormat>On-screen Show (16:9)</PresentationFormat>
  <Paragraphs>93</Paragraphs>
  <Slides>27</Slides>
  <Notes>16</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Montserrat</vt:lpstr>
      <vt:lpstr>Proxima Nova Semibold</vt:lpstr>
      <vt:lpstr>Trispace</vt:lpstr>
      <vt:lpstr>Proxima Nova</vt:lpstr>
      <vt:lpstr>PT Sans</vt:lpstr>
      <vt:lpstr>Maven Pro</vt:lpstr>
      <vt:lpstr>Bebas Neue</vt:lpstr>
      <vt:lpstr>AI App Pitch Deck by Slidesgo</vt:lpstr>
      <vt:lpstr>Slidesgo Final Pages</vt:lpstr>
      <vt:lpstr>THIẾT BỊ CHUYỂN NGỮ HỖ TRỢ NGƯỜI KHUYẾT TẬT NGHE VÀ NÓI</vt:lpstr>
      <vt:lpstr>01</vt:lpstr>
      <vt:lpstr>GIỚI THIỆU VÀ XÁC ĐỊNH VẤN ĐỀ NGHIÊN CỨU </vt:lpstr>
      <vt:lpstr>PowerPoint Presentation</vt:lpstr>
      <vt:lpstr>PowerPoint Presentation</vt:lpstr>
      <vt:lpstr>PowerPoint Presentation</vt:lpstr>
      <vt:lpstr>PowerPoint Presentation</vt:lpstr>
      <vt:lpstr>XÂY DỰNG MÔ HÌNH KIỂM NGHIỆM</vt:lpstr>
      <vt:lpstr>Phương án 1: Xử lý hình ảnh để nhận diện cử chỉ của người dùng.</vt:lpstr>
      <vt:lpstr>Phương án 2: Hệ thống cảm biến để ghi lại cử chỉ, sau đó sử dụng máy học để phân tích và chuyển thành giọng nói.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THỰC HIỆN VÀ ĐÁNH GIÁ DỰ ÁN</vt:lpstr>
      <vt:lpstr>PowerPoint Presentation</vt:lpstr>
      <vt:lpstr>PowerPoint Presentation</vt:lpstr>
      <vt:lpstr>HƯỚNG PHÁT TRIỂN</vt:lpstr>
      <vt:lpstr>PowerPoint Presentation</vt:lpstr>
      <vt:lpstr>PowerPoint Presentation</vt:lpstr>
      <vt:lpstr>Cảm ơn mọi người đã chú ý lắng nghe</vt:lpstr>
      <vt:lpstr>Icon pack_</vt:lpstr>
      <vt:lpstr>Fonts &amp; colors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BỊ CHUYỂN NGỮ HỖ TRỢ NGƯỜI KHUYẾT TẬT NGHE VÀ NÓI</dc:title>
  <cp:lastModifiedBy>Cao Trung Quân</cp:lastModifiedBy>
  <cp:revision>15</cp:revision>
  <dcterms:modified xsi:type="dcterms:W3CDTF">2023-11-29T23:18:01Z</dcterms:modified>
</cp:coreProperties>
</file>